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6"/>
  </p:handoutMasterIdLst>
  <p:sldIdLst>
    <p:sldId id="260" r:id="rId2"/>
    <p:sldId id="259" r:id="rId3"/>
    <p:sldId id="257" r:id="rId4"/>
    <p:sldId id="256" r:id="rId5"/>
  </p:sldIdLst>
  <p:sldSz cx="7199313" cy="719931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B071"/>
    <a:srgbClr val="FFA94B"/>
    <a:srgbClr val="FCAACD"/>
    <a:srgbClr val="FCAAF6"/>
    <a:srgbClr val="F3F4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715" autoAdjust="0"/>
    <p:restoredTop sz="94660"/>
  </p:normalViewPr>
  <p:slideViewPr>
    <p:cSldViewPr snapToGrid="0">
      <p:cViewPr varScale="1">
        <p:scale>
          <a:sx n="79" d="100"/>
          <a:sy n="79" d="100"/>
        </p:scale>
        <p:origin x="197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1" d="100"/>
          <a:sy n="61" d="100"/>
        </p:scale>
        <p:origin x="3254" y="6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DBD45A-AD58-40E5-BE46-FA891542248E}" type="datetimeFigureOut">
              <a:rPr lang="zh-TW" altLang="en-US" smtClean="0"/>
              <a:t>2021/6/21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3A5875-E5CF-4D17-B08C-90B5C939AD8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829834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949" y="1178222"/>
            <a:ext cx="6119416" cy="2506427"/>
          </a:xfrm>
        </p:spPr>
        <p:txBody>
          <a:bodyPr anchor="b"/>
          <a:lstStyle>
            <a:lvl1pPr algn="ctr">
              <a:defRPr sz="4724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914" y="3781306"/>
            <a:ext cx="5399485" cy="1738167"/>
          </a:xfrm>
        </p:spPr>
        <p:txBody>
          <a:bodyPr/>
          <a:lstStyle>
            <a:lvl1pPr marL="0" indent="0" algn="ctr">
              <a:buNone/>
              <a:defRPr sz="1890"/>
            </a:lvl1pPr>
            <a:lvl2pPr marL="359954" indent="0" algn="ctr">
              <a:buNone/>
              <a:defRPr sz="1575"/>
            </a:lvl2pPr>
            <a:lvl3pPr marL="719907" indent="0" algn="ctr">
              <a:buNone/>
              <a:defRPr sz="1417"/>
            </a:lvl3pPr>
            <a:lvl4pPr marL="1079861" indent="0" algn="ctr">
              <a:buNone/>
              <a:defRPr sz="1260"/>
            </a:lvl4pPr>
            <a:lvl5pPr marL="1439814" indent="0" algn="ctr">
              <a:buNone/>
              <a:defRPr sz="1260"/>
            </a:lvl5pPr>
            <a:lvl6pPr marL="1799768" indent="0" algn="ctr">
              <a:buNone/>
              <a:defRPr sz="1260"/>
            </a:lvl6pPr>
            <a:lvl7pPr marL="2159721" indent="0" algn="ctr">
              <a:buNone/>
              <a:defRPr sz="1260"/>
            </a:lvl7pPr>
            <a:lvl8pPr marL="2519675" indent="0" algn="ctr">
              <a:buNone/>
              <a:defRPr sz="1260"/>
            </a:lvl8pPr>
            <a:lvl9pPr marL="2879628" indent="0" algn="ctr">
              <a:buNone/>
              <a:defRPr sz="1260"/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F869D-104C-4F80-B524-714852E1967F}" type="datetimeFigureOut">
              <a:rPr lang="zh-TW" altLang="en-US" smtClean="0"/>
              <a:t>2021/6/21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4A101-F16A-4563-ADA6-24BD9C02F9A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83174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F869D-104C-4F80-B524-714852E1967F}" type="datetimeFigureOut">
              <a:rPr lang="zh-TW" altLang="en-US" smtClean="0"/>
              <a:t>2021/6/21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4A101-F16A-4563-ADA6-24BD9C02F9A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27767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52009" y="383297"/>
            <a:ext cx="1552352" cy="610108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4953" y="383297"/>
            <a:ext cx="4567064" cy="6101085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F869D-104C-4F80-B524-714852E1967F}" type="datetimeFigureOut">
              <a:rPr lang="zh-TW" altLang="en-US" smtClean="0"/>
              <a:t>2021/6/21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4A101-F16A-4563-ADA6-24BD9C02F9A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20212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F869D-104C-4F80-B524-714852E1967F}" type="datetimeFigureOut">
              <a:rPr lang="zh-TW" altLang="en-US" smtClean="0"/>
              <a:t>2021/6/21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4A101-F16A-4563-ADA6-24BD9C02F9A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3107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1204" y="1794831"/>
            <a:ext cx="6209407" cy="2994714"/>
          </a:xfrm>
        </p:spPr>
        <p:txBody>
          <a:bodyPr anchor="b"/>
          <a:lstStyle>
            <a:lvl1pPr>
              <a:defRPr sz="4724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1204" y="4817876"/>
            <a:ext cx="6209407" cy="1574849"/>
          </a:xfrm>
        </p:spPr>
        <p:txBody>
          <a:bodyPr/>
          <a:lstStyle>
            <a:lvl1pPr marL="0" indent="0">
              <a:buNone/>
              <a:defRPr sz="1890">
                <a:solidFill>
                  <a:schemeClr val="tx1"/>
                </a:solidFill>
              </a:defRPr>
            </a:lvl1pPr>
            <a:lvl2pPr marL="359954" indent="0">
              <a:buNone/>
              <a:defRPr sz="1575">
                <a:solidFill>
                  <a:schemeClr val="tx1">
                    <a:tint val="75000"/>
                  </a:schemeClr>
                </a:solidFill>
              </a:defRPr>
            </a:lvl2pPr>
            <a:lvl3pPr marL="719907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3pPr>
            <a:lvl4pPr marL="1079861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4pPr>
            <a:lvl5pPr marL="1439814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5pPr>
            <a:lvl6pPr marL="1799768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6pPr>
            <a:lvl7pPr marL="2159721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7pPr>
            <a:lvl8pPr marL="2519675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8pPr>
            <a:lvl9pPr marL="2879628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F869D-104C-4F80-B524-714852E1967F}" type="datetimeFigureOut">
              <a:rPr lang="zh-TW" altLang="en-US" smtClean="0"/>
              <a:t>2021/6/21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4A101-F16A-4563-ADA6-24BD9C02F9A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06279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4953" y="1916484"/>
            <a:ext cx="3059708" cy="456789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44652" y="1916484"/>
            <a:ext cx="3059708" cy="456789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F869D-104C-4F80-B524-714852E1967F}" type="datetimeFigureOut">
              <a:rPr lang="zh-TW" altLang="en-US" smtClean="0"/>
              <a:t>2021/6/21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4A101-F16A-4563-ADA6-24BD9C02F9A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80692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1" y="383299"/>
            <a:ext cx="6209407" cy="1391534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891" y="1764832"/>
            <a:ext cx="3045646" cy="864917"/>
          </a:xfrm>
        </p:spPr>
        <p:txBody>
          <a:bodyPr anchor="b"/>
          <a:lstStyle>
            <a:lvl1pPr marL="0" indent="0">
              <a:buNone/>
              <a:defRPr sz="1890" b="1"/>
            </a:lvl1pPr>
            <a:lvl2pPr marL="359954" indent="0">
              <a:buNone/>
              <a:defRPr sz="1575" b="1"/>
            </a:lvl2pPr>
            <a:lvl3pPr marL="719907" indent="0">
              <a:buNone/>
              <a:defRPr sz="1417" b="1"/>
            </a:lvl3pPr>
            <a:lvl4pPr marL="1079861" indent="0">
              <a:buNone/>
              <a:defRPr sz="1260" b="1"/>
            </a:lvl4pPr>
            <a:lvl5pPr marL="1439814" indent="0">
              <a:buNone/>
              <a:defRPr sz="1260" b="1"/>
            </a:lvl5pPr>
            <a:lvl6pPr marL="1799768" indent="0">
              <a:buNone/>
              <a:defRPr sz="1260" b="1"/>
            </a:lvl6pPr>
            <a:lvl7pPr marL="2159721" indent="0">
              <a:buNone/>
              <a:defRPr sz="1260" b="1"/>
            </a:lvl7pPr>
            <a:lvl8pPr marL="2519675" indent="0">
              <a:buNone/>
              <a:defRPr sz="1260" b="1"/>
            </a:lvl8pPr>
            <a:lvl9pPr marL="2879628" indent="0">
              <a:buNone/>
              <a:defRPr sz="126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891" y="2629749"/>
            <a:ext cx="3045646" cy="3867965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44652" y="1764832"/>
            <a:ext cx="3060646" cy="864917"/>
          </a:xfrm>
        </p:spPr>
        <p:txBody>
          <a:bodyPr anchor="b"/>
          <a:lstStyle>
            <a:lvl1pPr marL="0" indent="0">
              <a:buNone/>
              <a:defRPr sz="1890" b="1"/>
            </a:lvl1pPr>
            <a:lvl2pPr marL="359954" indent="0">
              <a:buNone/>
              <a:defRPr sz="1575" b="1"/>
            </a:lvl2pPr>
            <a:lvl3pPr marL="719907" indent="0">
              <a:buNone/>
              <a:defRPr sz="1417" b="1"/>
            </a:lvl3pPr>
            <a:lvl4pPr marL="1079861" indent="0">
              <a:buNone/>
              <a:defRPr sz="1260" b="1"/>
            </a:lvl4pPr>
            <a:lvl5pPr marL="1439814" indent="0">
              <a:buNone/>
              <a:defRPr sz="1260" b="1"/>
            </a:lvl5pPr>
            <a:lvl6pPr marL="1799768" indent="0">
              <a:buNone/>
              <a:defRPr sz="1260" b="1"/>
            </a:lvl6pPr>
            <a:lvl7pPr marL="2159721" indent="0">
              <a:buNone/>
              <a:defRPr sz="1260" b="1"/>
            </a:lvl7pPr>
            <a:lvl8pPr marL="2519675" indent="0">
              <a:buNone/>
              <a:defRPr sz="1260" b="1"/>
            </a:lvl8pPr>
            <a:lvl9pPr marL="2879628" indent="0">
              <a:buNone/>
              <a:defRPr sz="126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644652" y="2629749"/>
            <a:ext cx="3060646" cy="3867965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F869D-104C-4F80-B524-714852E1967F}" type="datetimeFigureOut">
              <a:rPr lang="zh-TW" altLang="en-US" smtClean="0"/>
              <a:t>2021/6/21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4A101-F16A-4563-ADA6-24BD9C02F9A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79669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F869D-104C-4F80-B524-714852E1967F}" type="datetimeFigureOut">
              <a:rPr lang="zh-TW" altLang="en-US" smtClean="0"/>
              <a:t>2021/6/21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4A101-F16A-4563-ADA6-24BD9C02F9A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0801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F869D-104C-4F80-B524-714852E1967F}" type="datetimeFigureOut">
              <a:rPr lang="zh-TW" altLang="en-US" smtClean="0"/>
              <a:t>2021/6/21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4A101-F16A-4563-ADA6-24BD9C02F9A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7245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0" y="479954"/>
            <a:ext cx="2321966" cy="1679840"/>
          </a:xfrm>
        </p:spPr>
        <p:txBody>
          <a:bodyPr anchor="b"/>
          <a:lstStyle>
            <a:lvl1pPr>
              <a:defRPr sz="2519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60646" y="1036570"/>
            <a:ext cx="3644652" cy="5116178"/>
          </a:xfrm>
        </p:spPr>
        <p:txBody>
          <a:bodyPr/>
          <a:lstStyle>
            <a:lvl1pPr>
              <a:defRPr sz="2519"/>
            </a:lvl1pPr>
            <a:lvl2pPr>
              <a:defRPr sz="2204"/>
            </a:lvl2pPr>
            <a:lvl3pPr>
              <a:defRPr sz="1890"/>
            </a:lvl3pPr>
            <a:lvl4pPr>
              <a:defRPr sz="1575"/>
            </a:lvl4pPr>
            <a:lvl5pPr>
              <a:defRPr sz="1575"/>
            </a:lvl5pPr>
            <a:lvl6pPr>
              <a:defRPr sz="1575"/>
            </a:lvl6pPr>
            <a:lvl7pPr>
              <a:defRPr sz="1575"/>
            </a:lvl7pPr>
            <a:lvl8pPr>
              <a:defRPr sz="1575"/>
            </a:lvl8pPr>
            <a:lvl9pPr>
              <a:defRPr sz="1575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890" y="2159794"/>
            <a:ext cx="2321966" cy="4001285"/>
          </a:xfrm>
        </p:spPr>
        <p:txBody>
          <a:bodyPr/>
          <a:lstStyle>
            <a:lvl1pPr marL="0" indent="0">
              <a:buNone/>
              <a:defRPr sz="1260"/>
            </a:lvl1pPr>
            <a:lvl2pPr marL="359954" indent="0">
              <a:buNone/>
              <a:defRPr sz="1102"/>
            </a:lvl2pPr>
            <a:lvl3pPr marL="719907" indent="0">
              <a:buNone/>
              <a:defRPr sz="945"/>
            </a:lvl3pPr>
            <a:lvl4pPr marL="1079861" indent="0">
              <a:buNone/>
              <a:defRPr sz="787"/>
            </a:lvl4pPr>
            <a:lvl5pPr marL="1439814" indent="0">
              <a:buNone/>
              <a:defRPr sz="787"/>
            </a:lvl5pPr>
            <a:lvl6pPr marL="1799768" indent="0">
              <a:buNone/>
              <a:defRPr sz="787"/>
            </a:lvl6pPr>
            <a:lvl7pPr marL="2159721" indent="0">
              <a:buNone/>
              <a:defRPr sz="787"/>
            </a:lvl7pPr>
            <a:lvl8pPr marL="2519675" indent="0">
              <a:buNone/>
              <a:defRPr sz="787"/>
            </a:lvl8pPr>
            <a:lvl9pPr marL="2879628" indent="0">
              <a:buNone/>
              <a:defRPr sz="787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F869D-104C-4F80-B524-714852E1967F}" type="datetimeFigureOut">
              <a:rPr lang="zh-TW" altLang="en-US" smtClean="0"/>
              <a:t>2021/6/21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4A101-F16A-4563-ADA6-24BD9C02F9A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88530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0" y="479954"/>
            <a:ext cx="2321966" cy="1679840"/>
          </a:xfrm>
        </p:spPr>
        <p:txBody>
          <a:bodyPr anchor="b"/>
          <a:lstStyle>
            <a:lvl1pPr>
              <a:defRPr sz="2519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060646" y="1036570"/>
            <a:ext cx="3644652" cy="5116178"/>
          </a:xfrm>
        </p:spPr>
        <p:txBody>
          <a:bodyPr anchor="t"/>
          <a:lstStyle>
            <a:lvl1pPr marL="0" indent="0">
              <a:buNone/>
              <a:defRPr sz="2519"/>
            </a:lvl1pPr>
            <a:lvl2pPr marL="359954" indent="0">
              <a:buNone/>
              <a:defRPr sz="2204"/>
            </a:lvl2pPr>
            <a:lvl3pPr marL="719907" indent="0">
              <a:buNone/>
              <a:defRPr sz="1890"/>
            </a:lvl3pPr>
            <a:lvl4pPr marL="1079861" indent="0">
              <a:buNone/>
              <a:defRPr sz="1575"/>
            </a:lvl4pPr>
            <a:lvl5pPr marL="1439814" indent="0">
              <a:buNone/>
              <a:defRPr sz="1575"/>
            </a:lvl5pPr>
            <a:lvl6pPr marL="1799768" indent="0">
              <a:buNone/>
              <a:defRPr sz="1575"/>
            </a:lvl6pPr>
            <a:lvl7pPr marL="2159721" indent="0">
              <a:buNone/>
              <a:defRPr sz="1575"/>
            </a:lvl7pPr>
            <a:lvl8pPr marL="2519675" indent="0">
              <a:buNone/>
              <a:defRPr sz="1575"/>
            </a:lvl8pPr>
            <a:lvl9pPr marL="2879628" indent="0">
              <a:buNone/>
              <a:defRPr sz="1575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890" y="2159794"/>
            <a:ext cx="2321966" cy="4001285"/>
          </a:xfrm>
        </p:spPr>
        <p:txBody>
          <a:bodyPr/>
          <a:lstStyle>
            <a:lvl1pPr marL="0" indent="0">
              <a:buNone/>
              <a:defRPr sz="1260"/>
            </a:lvl1pPr>
            <a:lvl2pPr marL="359954" indent="0">
              <a:buNone/>
              <a:defRPr sz="1102"/>
            </a:lvl2pPr>
            <a:lvl3pPr marL="719907" indent="0">
              <a:buNone/>
              <a:defRPr sz="945"/>
            </a:lvl3pPr>
            <a:lvl4pPr marL="1079861" indent="0">
              <a:buNone/>
              <a:defRPr sz="787"/>
            </a:lvl4pPr>
            <a:lvl5pPr marL="1439814" indent="0">
              <a:buNone/>
              <a:defRPr sz="787"/>
            </a:lvl5pPr>
            <a:lvl6pPr marL="1799768" indent="0">
              <a:buNone/>
              <a:defRPr sz="787"/>
            </a:lvl6pPr>
            <a:lvl7pPr marL="2159721" indent="0">
              <a:buNone/>
              <a:defRPr sz="787"/>
            </a:lvl7pPr>
            <a:lvl8pPr marL="2519675" indent="0">
              <a:buNone/>
              <a:defRPr sz="787"/>
            </a:lvl8pPr>
            <a:lvl9pPr marL="2879628" indent="0">
              <a:buNone/>
              <a:defRPr sz="787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F869D-104C-4F80-B524-714852E1967F}" type="datetimeFigureOut">
              <a:rPr lang="zh-TW" altLang="en-US" smtClean="0"/>
              <a:t>2021/6/21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4A101-F16A-4563-ADA6-24BD9C02F9A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28241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4953" y="383299"/>
            <a:ext cx="6209407" cy="13915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4953" y="1916484"/>
            <a:ext cx="6209407" cy="45678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4953" y="6672698"/>
            <a:ext cx="1619845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BF869D-104C-4F80-B524-714852E1967F}" type="datetimeFigureOut">
              <a:rPr lang="zh-TW" altLang="en-US" smtClean="0"/>
              <a:t>2021/6/21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84773" y="6672698"/>
            <a:ext cx="2429768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84515" y="6672698"/>
            <a:ext cx="1619845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94A101-F16A-4563-ADA6-24BD9C02F9A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8170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19907" rtl="0" eaLnBrk="1" latinLnBrk="0" hangingPunct="1">
        <a:lnSpc>
          <a:spcPct val="90000"/>
        </a:lnSpc>
        <a:spcBef>
          <a:spcPct val="0"/>
        </a:spcBef>
        <a:buNone/>
        <a:defRPr sz="346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9977" indent="-179977" algn="l" defTabSz="71990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204" kern="1200">
          <a:solidFill>
            <a:schemeClr val="tx1"/>
          </a:solidFill>
          <a:latin typeface="+mn-lt"/>
          <a:ea typeface="+mn-ea"/>
          <a:cs typeface="+mn-cs"/>
        </a:defRPr>
      </a:lvl1pPr>
      <a:lvl2pPr marL="539930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899884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3pPr>
      <a:lvl4pPr marL="1259837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4pPr>
      <a:lvl5pPr marL="1619791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5pPr>
      <a:lvl6pPr marL="1979745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6pPr>
      <a:lvl7pPr marL="2339698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7pPr>
      <a:lvl8pPr marL="2699652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8pPr>
      <a:lvl9pPr marL="3059605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1pPr>
      <a:lvl2pPr marL="359954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2pPr>
      <a:lvl3pPr marL="719907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3pPr>
      <a:lvl4pPr marL="1079861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4pPr>
      <a:lvl5pPr marL="1439814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5pPr>
      <a:lvl6pPr marL="1799768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6pPr>
      <a:lvl7pPr marL="2159721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7pPr>
      <a:lvl8pPr marL="2519675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8pPr>
      <a:lvl9pPr marL="2879628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6.png"/><Relationship Id="rId7" Type="http://schemas.openxmlformats.org/officeDocument/2006/relationships/hyperlink" Target="http://lin.ee/GOrGIZI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lin.ee/CP0IzlK" TargetMode="External"/><Relationship Id="rId11" Type="http://schemas.openxmlformats.org/officeDocument/2006/relationships/image" Target="../media/image10.png"/><Relationship Id="rId5" Type="http://schemas.openxmlformats.org/officeDocument/2006/relationships/hyperlink" Target="http://lin.ee/jap3WmC" TargetMode="External"/><Relationship Id="rId10" Type="http://schemas.openxmlformats.org/officeDocument/2006/relationships/image" Target="../media/image9.png"/><Relationship Id="rId4" Type="http://schemas.openxmlformats.org/officeDocument/2006/relationships/hyperlink" Target="http://lin.ee/c0fW2nc" TargetMode="External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9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0" y="0"/>
            <a:ext cx="7199313" cy="7199313"/>
          </a:xfrm>
          <a:prstGeom prst="rect">
            <a:avLst/>
          </a:prstGeom>
          <a:solidFill>
            <a:srgbClr val="FFA9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8" name="圓角矩形 9"/>
          <p:cNvSpPr/>
          <p:nvPr/>
        </p:nvSpPr>
        <p:spPr>
          <a:xfrm>
            <a:off x="462680" y="1657349"/>
            <a:ext cx="6582944" cy="2865765"/>
          </a:xfrm>
          <a:custGeom>
            <a:avLst/>
            <a:gdLst>
              <a:gd name="connsiteX0" fmla="*/ 0 w 6911999"/>
              <a:gd name="connsiteY0" fmla="*/ 357724 h 2146300"/>
              <a:gd name="connsiteX1" fmla="*/ 357724 w 6911999"/>
              <a:gd name="connsiteY1" fmla="*/ 0 h 2146300"/>
              <a:gd name="connsiteX2" fmla="*/ 6554275 w 6911999"/>
              <a:gd name="connsiteY2" fmla="*/ 0 h 2146300"/>
              <a:gd name="connsiteX3" fmla="*/ 6911999 w 6911999"/>
              <a:gd name="connsiteY3" fmla="*/ 357724 h 2146300"/>
              <a:gd name="connsiteX4" fmla="*/ 6911999 w 6911999"/>
              <a:gd name="connsiteY4" fmla="*/ 1788576 h 2146300"/>
              <a:gd name="connsiteX5" fmla="*/ 6554275 w 6911999"/>
              <a:gd name="connsiteY5" fmla="*/ 2146300 h 2146300"/>
              <a:gd name="connsiteX6" fmla="*/ 357724 w 6911999"/>
              <a:gd name="connsiteY6" fmla="*/ 2146300 h 2146300"/>
              <a:gd name="connsiteX7" fmla="*/ 0 w 6911999"/>
              <a:gd name="connsiteY7" fmla="*/ 1788576 h 2146300"/>
              <a:gd name="connsiteX8" fmla="*/ 0 w 6911999"/>
              <a:gd name="connsiteY8" fmla="*/ 357724 h 2146300"/>
              <a:gd name="connsiteX0" fmla="*/ 0 w 6911999"/>
              <a:gd name="connsiteY0" fmla="*/ 357724 h 2146300"/>
              <a:gd name="connsiteX1" fmla="*/ 357724 w 6911999"/>
              <a:gd name="connsiteY1" fmla="*/ 0 h 2146300"/>
              <a:gd name="connsiteX2" fmla="*/ 6554275 w 6911999"/>
              <a:gd name="connsiteY2" fmla="*/ 0 h 2146300"/>
              <a:gd name="connsiteX3" fmla="*/ 6911999 w 6911999"/>
              <a:gd name="connsiteY3" fmla="*/ 357724 h 2146300"/>
              <a:gd name="connsiteX4" fmla="*/ 6911999 w 6911999"/>
              <a:gd name="connsiteY4" fmla="*/ 1788576 h 2146300"/>
              <a:gd name="connsiteX5" fmla="*/ 6554275 w 6911999"/>
              <a:gd name="connsiteY5" fmla="*/ 2146300 h 2146300"/>
              <a:gd name="connsiteX6" fmla="*/ 3322286 w 6911999"/>
              <a:gd name="connsiteY6" fmla="*/ 2143275 h 2146300"/>
              <a:gd name="connsiteX7" fmla="*/ 357724 w 6911999"/>
              <a:gd name="connsiteY7" fmla="*/ 2146300 h 2146300"/>
              <a:gd name="connsiteX8" fmla="*/ 0 w 6911999"/>
              <a:gd name="connsiteY8" fmla="*/ 1788576 h 2146300"/>
              <a:gd name="connsiteX9" fmla="*/ 0 w 6911999"/>
              <a:gd name="connsiteY9" fmla="*/ 357724 h 2146300"/>
              <a:gd name="connsiteX0" fmla="*/ 0 w 6911999"/>
              <a:gd name="connsiteY0" fmla="*/ 357724 h 2146300"/>
              <a:gd name="connsiteX1" fmla="*/ 357724 w 6911999"/>
              <a:gd name="connsiteY1" fmla="*/ 0 h 2146300"/>
              <a:gd name="connsiteX2" fmla="*/ 6554275 w 6911999"/>
              <a:gd name="connsiteY2" fmla="*/ 0 h 2146300"/>
              <a:gd name="connsiteX3" fmla="*/ 6911999 w 6911999"/>
              <a:gd name="connsiteY3" fmla="*/ 357724 h 2146300"/>
              <a:gd name="connsiteX4" fmla="*/ 6911999 w 6911999"/>
              <a:gd name="connsiteY4" fmla="*/ 1788576 h 2146300"/>
              <a:gd name="connsiteX5" fmla="*/ 6554275 w 6911999"/>
              <a:gd name="connsiteY5" fmla="*/ 2146300 h 2146300"/>
              <a:gd name="connsiteX6" fmla="*/ 3769961 w 6911999"/>
              <a:gd name="connsiteY6" fmla="*/ 2145656 h 2146300"/>
              <a:gd name="connsiteX7" fmla="*/ 3322286 w 6911999"/>
              <a:gd name="connsiteY7" fmla="*/ 2143275 h 2146300"/>
              <a:gd name="connsiteX8" fmla="*/ 357724 w 6911999"/>
              <a:gd name="connsiteY8" fmla="*/ 2146300 h 2146300"/>
              <a:gd name="connsiteX9" fmla="*/ 0 w 6911999"/>
              <a:gd name="connsiteY9" fmla="*/ 1788576 h 2146300"/>
              <a:gd name="connsiteX10" fmla="*/ 0 w 6911999"/>
              <a:gd name="connsiteY10" fmla="*/ 357724 h 2146300"/>
              <a:gd name="connsiteX0" fmla="*/ 0 w 6911999"/>
              <a:gd name="connsiteY0" fmla="*/ 357724 h 2146300"/>
              <a:gd name="connsiteX1" fmla="*/ 357724 w 6911999"/>
              <a:gd name="connsiteY1" fmla="*/ 0 h 2146300"/>
              <a:gd name="connsiteX2" fmla="*/ 6554275 w 6911999"/>
              <a:gd name="connsiteY2" fmla="*/ 0 h 2146300"/>
              <a:gd name="connsiteX3" fmla="*/ 6911999 w 6911999"/>
              <a:gd name="connsiteY3" fmla="*/ 357724 h 2146300"/>
              <a:gd name="connsiteX4" fmla="*/ 6911999 w 6911999"/>
              <a:gd name="connsiteY4" fmla="*/ 1788576 h 2146300"/>
              <a:gd name="connsiteX5" fmla="*/ 6554275 w 6911999"/>
              <a:gd name="connsiteY5" fmla="*/ 2146300 h 2146300"/>
              <a:gd name="connsiteX6" fmla="*/ 3769961 w 6911999"/>
              <a:gd name="connsiteY6" fmla="*/ 2145656 h 2146300"/>
              <a:gd name="connsiteX7" fmla="*/ 3553268 w 6911999"/>
              <a:gd name="connsiteY7" fmla="*/ 2145656 h 2146300"/>
              <a:gd name="connsiteX8" fmla="*/ 3322286 w 6911999"/>
              <a:gd name="connsiteY8" fmla="*/ 2143275 h 2146300"/>
              <a:gd name="connsiteX9" fmla="*/ 357724 w 6911999"/>
              <a:gd name="connsiteY9" fmla="*/ 2146300 h 2146300"/>
              <a:gd name="connsiteX10" fmla="*/ 0 w 6911999"/>
              <a:gd name="connsiteY10" fmla="*/ 1788576 h 2146300"/>
              <a:gd name="connsiteX11" fmla="*/ 0 w 6911999"/>
              <a:gd name="connsiteY11" fmla="*/ 357724 h 2146300"/>
              <a:gd name="connsiteX0" fmla="*/ 0 w 6911999"/>
              <a:gd name="connsiteY0" fmla="*/ 357724 h 2707631"/>
              <a:gd name="connsiteX1" fmla="*/ 357724 w 6911999"/>
              <a:gd name="connsiteY1" fmla="*/ 0 h 2707631"/>
              <a:gd name="connsiteX2" fmla="*/ 6554275 w 6911999"/>
              <a:gd name="connsiteY2" fmla="*/ 0 h 2707631"/>
              <a:gd name="connsiteX3" fmla="*/ 6911999 w 6911999"/>
              <a:gd name="connsiteY3" fmla="*/ 357724 h 2707631"/>
              <a:gd name="connsiteX4" fmla="*/ 6911999 w 6911999"/>
              <a:gd name="connsiteY4" fmla="*/ 1788576 h 2707631"/>
              <a:gd name="connsiteX5" fmla="*/ 6554275 w 6911999"/>
              <a:gd name="connsiteY5" fmla="*/ 2146300 h 2707631"/>
              <a:gd name="connsiteX6" fmla="*/ 3769961 w 6911999"/>
              <a:gd name="connsiteY6" fmla="*/ 2145656 h 2707631"/>
              <a:gd name="connsiteX7" fmla="*/ 3560412 w 6911999"/>
              <a:gd name="connsiteY7" fmla="*/ 2707631 h 2707631"/>
              <a:gd name="connsiteX8" fmla="*/ 3322286 w 6911999"/>
              <a:gd name="connsiteY8" fmla="*/ 2143275 h 2707631"/>
              <a:gd name="connsiteX9" fmla="*/ 357724 w 6911999"/>
              <a:gd name="connsiteY9" fmla="*/ 2146300 h 2707631"/>
              <a:gd name="connsiteX10" fmla="*/ 0 w 6911999"/>
              <a:gd name="connsiteY10" fmla="*/ 1788576 h 2707631"/>
              <a:gd name="connsiteX11" fmla="*/ 0 w 6911999"/>
              <a:gd name="connsiteY11" fmla="*/ 357724 h 2707631"/>
              <a:gd name="connsiteX0" fmla="*/ 0 w 6911999"/>
              <a:gd name="connsiteY0" fmla="*/ 357724 h 2714850"/>
              <a:gd name="connsiteX1" fmla="*/ 357724 w 6911999"/>
              <a:gd name="connsiteY1" fmla="*/ 0 h 2714850"/>
              <a:gd name="connsiteX2" fmla="*/ 6554275 w 6911999"/>
              <a:gd name="connsiteY2" fmla="*/ 0 h 2714850"/>
              <a:gd name="connsiteX3" fmla="*/ 6911999 w 6911999"/>
              <a:gd name="connsiteY3" fmla="*/ 357724 h 2714850"/>
              <a:gd name="connsiteX4" fmla="*/ 6911999 w 6911999"/>
              <a:gd name="connsiteY4" fmla="*/ 1788576 h 2714850"/>
              <a:gd name="connsiteX5" fmla="*/ 6554275 w 6911999"/>
              <a:gd name="connsiteY5" fmla="*/ 2146300 h 2714850"/>
              <a:gd name="connsiteX6" fmla="*/ 3769961 w 6911999"/>
              <a:gd name="connsiteY6" fmla="*/ 2145656 h 2714850"/>
              <a:gd name="connsiteX7" fmla="*/ 3488404 w 6911999"/>
              <a:gd name="connsiteY7" fmla="*/ 2714850 h 2714850"/>
              <a:gd name="connsiteX8" fmla="*/ 3322286 w 6911999"/>
              <a:gd name="connsiteY8" fmla="*/ 2143275 h 2714850"/>
              <a:gd name="connsiteX9" fmla="*/ 357724 w 6911999"/>
              <a:gd name="connsiteY9" fmla="*/ 2146300 h 2714850"/>
              <a:gd name="connsiteX10" fmla="*/ 0 w 6911999"/>
              <a:gd name="connsiteY10" fmla="*/ 1788576 h 2714850"/>
              <a:gd name="connsiteX11" fmla="*/ 0 w 6911999"/>
              <a:gd name="connsiteY11" fmla="*/ 357724 h 2714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911999" h="2714850">
                <a:moveTo>
                  <a:pt x="0" y="357724"/>
                </a:moveTo>
                <a:cubicBezTo>
                  <a:pt x="0" y="160158"/>
                  <a:pt x="160158" y="0"/>
                  <a:pt x="357724" y="0"/>
                </a:cubicBezTo>
                <a:lnTo>
                  <a:pt x="6554275" y="0"/>
                </a:lnTo>
                <a:cubicBezTo>
                  <a:pt x="6751841" y="0"/>
                  <a:pt x="6911999" y="160158"/>
                  <a:pt x="6911999" y="357724"/>
                </a:cubicBezTo>
                <a:lnTo>
                  <a:pt x="6911999" y="1788576"/>
                </a:lnTo>
                <a:cubicBezTo>
                  <a:pt x="6911999" y="1986142"/>
                  <a:pt x="6751841" y="2146300"/>
                  <a:pt x="6554275" y="2146300"/>
                </a:cubicBezTo>
                <a:lnTo>
                  <a:pt x="3769961" y="2145656"/>
                </a:lnTo>
                <a:lnTo>
                  <a:pt x="3488404" y="2714850"/>
                </a:lnTo>
                <a:lnTo>
                  <a:pt x="3322286" y="2143275"/>
                </a:lnTo>
                <a:lnTo>
                  <a:pt x="357724" y="2146300"/>
                </a:lnTo>
                <a:cubicBezTo>
                  <a:pt x="160158" y="2146300"/>
                  <a:pt x="0" y="1986142"/>
                  <a:pt x="0" y="1788576"/>
                </a:cubicBezTo>
                <a:lnTo>
                  <a:pt x="0" y="357724"/>
                </a:ln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圓角矩形 9"/>
          <p:cNvSpPr/>
          <p:nvPr/>
        </p:nvSpPr>
        <p:spPr>
          <a:xfrm>
            <a:off x="348380" y="1504949"/>
            <a:ext cx="6582944" cy="2858145"/>
          </a:xfrm>
          <a:custGeom>
            <a:avLst/>
            <a:gdLst>
              <a:gd name="connsiteX0" fmla="*/ 0 w 6911999"/>
              <a:gd name="connsiteY0" fmla="*/ 357724 h 2146300"/>
              <a:gd name="connsiteX1" fmla="*/ 357724 w 6911999"/>
              <a:gd name="connsiteY1" fmla="*/ 0 h 2146300"/>
              <a:gd name="connsiteX2" fmla="*/ 6554275 w 6911999"/>
              <a:gd name="connsiteY2" fmla="*/ 0 h 2146300"/>
              <a:gd name="connsiteX3" fmla="*/ 6911999 w 6911999"/>
              <a:gd name="connsiteY3" fmla="*/ 357724 h 2146300"/>
              <a:gd name="connsiteX4" fmla="*/ 6911999 w 6911999"/>
              <a:gd name="connsiteY4" fmla="*/ 1788576 h 2146300"/>
              <a:gd name="connsiteX5" fmla="*/ 6554275 w 6911999"/>
              <a:gd name="connsiteY5" fmla="*/ 2146300 h 2146300"/>
              <a:gd name="connsiteX6" fmla="*/ 357724 w 6911999"/>
              <a:gd name="connsiteY6" fmla="*/ 2146300 h 2146300"/>
              <a:gd name="connsiteX7" fmla="*/ 0 w 6911999"/>
              <a:gd name="connsiteY7" fmla="*/ 1788576 h 2146300"/>
              <a:gd name="connsiteX8" fmla="*/ 0 w 6911999"/>
              <a:gd name="connsiteY8" fmla="*/ 357724 h 2146300"/>
              <a:gd name="connsiteX0" fmla="*/ 0 w 6911999"/>
              <a:gd name="connsiteY0" fmla="*/ 357724 h 2146300"/>
              <a:gd name="connsiteX1" fmla="*/ 357724 w 6911999"/>
              <a:gd name="connsiteY1" fmla="*/ 0 h 2146300"/>
              <a:gd name="connsiteX2" fmla="*/ 6554275 w 6911999"/>
              <a:gd name="connsiteY2" fmla="*/ 0 h 2146300"/>
              <a:gd name="connsiteX3" fmla="*/ 6911999 w 6911999"/>
              <a:gd name="connsiteY3" fmla="*/ 357724 h 2146300"/>
              <a:gd name="connsiteX4" fmla="*/ 6911999 w 6911999"/>
              <a:gd name="connsiteY4" fmla="*/ 1788576 h 2146300"/>
              <a:gd name="connsiteX5" fmla="*/ 6554275 w 6911999"/>
              <a:gd name="connsiteY5" fmla="*/ 2146300 h 2146300"/>
              <a:gd name="connsiteX6" fmla="*/ 3322286 w 6911999"/>
              <a:gd name="connsiteY6" fmla="*/ 2143275 h 2146300"/>
              <a:gd name="connsiteX7" fmla="*/ 357724 w 6911999"/>
              <a:gd name="connsiteY7" fmla="*/ 2146300 h 2146300"/>
              <a:gd name="connsiteX8" fmla="*/ 0 w 6911999"/>
              <a:gd name="connsiteY8" fmla="*/ 1788576 h 2146300"/>
              <a:gd name="connsiteX9" fmla="*/ 0 w 6911999"/>
              <a:gd name="connsiteY9" fmla="*/ 357724 h 2146300"/>
              <a:gd name="connsiteX0" fmla="*/ 0 w 6911999"/>
              <a:gd name="connsiteY0" fmla="*/ 357724 h 2146300"/>
              <a:gd name="connsiteX1" fmla="*/ 357724 w 6911999"/>
              <a:gd name="connsiteY1" fmla="*/ 0 h 2146300"/>
              <a:gd name="connsiteX2" fmla="*/ 6554275 w 6911999"/>
              <a:gd name="connsiteY2" fmla="*/ 0 h 2146300"/>
              <a:gd name="connsiteX3" fmla="*/ 6911999 w 6911999"/>
              <a:gd name="connsiteY3" fmla="*/ 357724 h 2146300"/>
              <a:gd name="connsiteX4" fmla="*/ 6911999 w 6911999"/>
              <a:gd name="connsiteY4" fmla="*/ 1788576 h 2146300"/>
              <a:gd name="connsiteX5" fmla="*/ 6554275 w 6911999"/>
              <a:gd name="connsiteY5" fmla="*/ 2146300 h 2146300"/>
              <a:gd name="connsiteX6" fmla="*/ 3769961 w 6911999"/>
              <a:gd name="connsiteY6" fmla="*/ 2145656 h 2146300"/>
              <a:gd name="connsiteX7" fmla="*/ 3322286 w 6911999"/>
              <a:gd name="connsiteY7" fmla="*/ 2143275 h 2146300"/>
              <a:gd name="connsiteX8" fmla="*/ 357724 w 6911999"/>
              <a:gd name="connsiteY8" fmla="*/ 2146300 h 2146300"/>
              <a:gd name="connsiteX9" fmla="*/ 0 w 6911999"/>
              <a:gd name="connsiteY9" fmla="*/ 1788576 h 2146300"/>
              <a:gd name="connsiteX10" fmla="*/ 0 w 6911999"/>
              <a:gd name="connsiteY10" fmla="*/ 357724 h 2146300"/>
              <a:gd name="connsiteX0" fmla="*/ 0 w 6911999"/>
              <a:gd name="connsiteY0" fmla="*/ 357724 h 2146300"/>
              <a:gd name="connsiteX1" fmla="*/ 357724 w 6911999"/>
              <a:gd name="connsiteY1" fmla="*/ 0 h 2146300"/>
              <a:gd name="connsiteX2" fmla="*/ 6554275 w 6911999"/>
              <a:gd name="connsiteY2" fmla="*/ 0 h 2146300"/>
              <a:gd name="connsiteX3" fmla="*/ 6911999 w 6911999"/>
              <a:gd name="connsiteY3" fmla="*/ 357724 h 2146300"/>
              <a:gd name="connsiteX4" fmla="*/ 6911999 w 6911999"/>
              <a:gd name="connsiteY4" fmla="*/ 1788576 h 2146300"/>
              <a:gd name="connsiteX5" fmla="*/ 6554275 w 6911999"/>
              <a:gd name="connsiteY5" fmla="*/ 2146300 h 2146300"/>
              <a:gd name="connsiteX6" fmla="*/ 3769961 w 6911999"/>
              <a:gd name="connsiteY6" fmla="*/ 2145656 h 2146300"/>
              <a:gd name="connsiteX7" fmla="*/ 3553268 w 6911999"/>
              <a:gd name="connsiteY7" fmla="*/ 2145656 h 2146300"/>
              <a:gd name="connsiteX8" fmla="*/ 3322286 w 6911999"/>
              <a:gd name="connsiteY8" fmla="*/ 2143275 h 2146300"/>
              <a:gd name="connsiteX9" fmla="*/ 357724 w 6911999"/>
              <a:gd name="connsiteY9" fmla="*/ 2146300 h 2146300"/>
              <a:gd name="connsiteX10" fmla="*/ 0 w 6911999"/>
              <a:gd name="connsiteY10" fmla="*/ 1788576 h 2146300"/>
              <a:gd name="connsiteX11" fmla="*/ 0 w 6911999"/>
              <a:gd name="connsiteY11" fmla="*/ 357724 h 2146300"/>
              <a:gd name="connsiteX0" fmla="*/ 0 w 6911999"/>
              <a:gd name="connsiteY0" fmla="*/ 357724 h 2707631"/>
              <a:gd name="connsiteX1" fmla="*/ 357724 w 6911999"/>
              <a:gd name="connsiteY1" fmla="*/ 0 h 2707631"/>
              <a:gd name="connsiteX2" fmla="*/ 6554275 w 6911999"/>
              <a:gd name="connsiteY2" fmla="*/ 0 h 2707631"/>
              <a:gd name="connsiteX3" fmla="*/ 6911999 w 6911999"/>
              <a:gd name="connsiteY3" fmla="*/ 357724 h 2707631"/>
              <a:gd name="connsiteX4" fmla="*/ 6911999 w 6911999"/>
              <a:gd name="connsiteY4" fmla="*/ 1788576 h 2707631"/>
              <a:gd name="connsiteX5" fmla="*/ 6554275 w 6911999"/>
              <a:gd name="connsiteY5" fmla="*/ 2146300 h 2707631"/>
              <a:gd name="connsiteX6" fmla="*/ 3769961 w 6911999"/>
              <a:gd name="connsiteY6" fmla="*/ 2145656 h 2707631"/>
              <a:gd name="connsiteX7" fmla="*/ 3560412 w 6911999"/>
              <a:gd name="connsiteY7" fmla="*/ 2707631 h 2707631"/>
              <a:gd name="connsiteX8" fmla="*/ 3322286 w 6911999"/>
              <a:gd name="connsiteY8" fmla="*/ 2143275 h 2707631"/>
              <a:gd name="connsiteX9" fmla="*/ 357724 w 6911999"/>
              <a:gd name="connsiteY9" fmla="*/ 2146300 h 2707631"/>
              <a:gd name="connsiteX10" fmla="*/ 0 w 6911999"/>
              <a:gd name="connsiteY10" fmla="*/ 1788576 h 2707631"/>
              <a:gd name="connsiteX11" fmla="*/ 0 w 6911999"/>
              <a:gd name="connsiteY11" fmla="*/ 357724 h 2707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911999" h="2707631">
                <a:moveTo>
                  <a:pt x="0" y="357724"/>
                </a:moveTo>
                <a:cubicBezTo>
                  <a:pt x="0" y="160158"/>
                  <a:pt x="160158" y="0"/>
                  <a:pt x="357724" y="0"/>
                </a:cubicBezTo>
                <a:lnTo>
                  <a:pt x="6554275" y="0"/>
                </a:lnTo>
                <a:cubicBezTo>
                  <a:pt x="6751841" y="0"/>
                  <a:pt x="6911999" y="160158"/>
                  <a:pt x="6911999" y="357724"/>
                </a:cubicBezTo>
                <a:lnTo>
                  <a:pt x="6911999" y="1788576"/>
                </a:lnTo>
                <a:cubicBezTo>
                  <a:pt x="6911999" y="1986142"/>
                  <a:pt x="6751841" y="2146300"/>
                  <a:pt x="6554275" y="2146300"/>
                </a:cubicBezTo>
                <a:lnTo>
                  <a:pt x="3769961" y="2145656"/>
                </a:lnTo>
                <a:lnTo>
                  <a:pt x="3560412" y="2707631"/>
                </a:lnTo>
                <a:lnTo>
                  <a:pt x="3322286" y="2143275"/>
                </a:lnTo>
                <a:lnTo>
                  <a:pt x="357724" y="2146300"/>
                </a:lnTo>
                <a:cubicBezTo>
                  <a:pt x="160158" y="2146300"/>
                  <a:pt x="0" y="1986142"/>
                  <a:pt x="0" y="1788576"/>
                </a:cubicBezTo>
                <a:lnTo>
                  <a:pt x="0" y="357724"/>
                </a:lnTo>
                <a:close/>
              </a:path>
            </a:pathLst>
          </a:cu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圓角矩形圖說文字 4"/>
          <p:cNvSpPr/>
          <p:nvPr/>
        </p:nvSpPr>
        <p:spPr>
          <a:xfrm>
            <a:off x="382077" y="1944767"/>
            <a:ext cx="6435157" cy="1546577"/>
          </a:xfrm>
          <a:custGeom>
            <a:avLst/>
            <a:gdLst>
              <a:gd name="connsiteX0" fmla="*/ 0 w 6767438"/>
              <a:gd name="connsiteY0" fmla="*/ 183032 h 1098173"/>
              <a:gd name="connsiteX1" fmla="*/ 183032 w 6767438"/>
              <a:gd name="connsiteY1" fmla="*/ 0 h 1098173"/>
              <a:gd name="connsiteX2" fmla="*/ 1127906 w 6767438"/>
              <a:gd name="connsiteY2" fmla="*/ 0 h 1098173"/>
              <a:gd name="connsiteX3" fmla="*/ 1127906 w 6767438"/>
              <a:gd name="connsiteY3" fmla="*/ 0 h 1098173"/>
              <a:gd name="connsiteX4" fmla="*/ 2819766 w 6767438"/>
              <a:gd name="connsiteY4" fmla="*/ 0 h 1098173"/>
              <a:gd name="connsiteX5" fmla="*/ 6584406 w 6767438"/>
              <a:gd name="connsiteY5" fmla="*/ 0 h 1098173"/>
              <a:gd name="connsiteX6" fmla="*/ 6767438 w 6767438"/>
              <a:gd name="connsiteY6" fmla="*/ 183032 h 1098173"/>
              <a:gd name="connsiteX7" fmla="*/ 6767438 w 6767438"/>
              <a:gd name="connsiteY7" fmla="*/ 640601 h 1098173"/>
              <a:gd name="connsiteX8" fmla="*/ 6767438 w 6767438"/>
              <a:gd name="connsiteY8" fmla="*/ 640601 h 1098173"/>
              <a:gd name="connsiteX9" fmla="*/ 6767438 w 6767438"/>
              <a:gd name="connsiteY9" fmla="*/ 915144 h 1098173"/>
              <a:gd name="connsiteX10" fmla="*/ 6767438 w 6767438"/>
              <a:gd name="connsiteY10" fmla="*/ 915141 h 1098173"/>
              <a:gd name="connsiteX11" fmla="*/ 6584406 w 6767438"/>
              <a:gd name="connsiteY11" fmla="*/ 1098173 h 1098173"/>
              <a:gd name="connsiteX12" fmla="*/ 2819766 w 6767438"/>
              <a:gd name="connsiteY12" fmla="*/ 1098173 h 1098173"/>
              <a:gd name="connsiteX13" fmla="*/ 3069304 w 6767438"/>
              <a:gd name="connsiteY13" fmla="*/ 1642856 h 1098173"/>
              <a:gd name="connsiteX14" fmla="*/ 1127906 w 6767438"/>
              <a:gd name="connsiteY14" fmla="*/ 1098173 h 1098173"/>
              <a:gd name="connsiteX15" fmla="*/ 183032 w 6767438"/>
              <a:gd name="connsiteY15" fmla="*/ 1098173 h 1098173"/>
              <a:gd name="connsiteX16" fmla="*/ 0 w 6767438"/>
              <a:gd name="connsiteY16" fmla="*/ 915141 h 1098173"/>
              <a:gd name="connsiteX17" fmla="*/ 0 w 6767438"/>
              <a:gd name="connsiteY17" fmla="*/ 915144 h 1098173"/>
              <a:gd name="connsiteX18" fmla="*/ 0 w 6767438"/>
              <a:gd name="connsiteY18" fmla="*/ 640601 h 1098173"/>
              <a:gd name="connsiteX19" fmla="*/ 0 w 6767438"/>
              <a:gd name="connsiteY19" fmla="*/ 640601 h 1098173"/>
              <a:gd name="connsiteX20" fmla="*/ 0 w 6767438"/>
              <a:gd name="connsiteY20" fmla="*/ 183032 h 1098173"/>
              <a:gd name="connsiteX0" fmla="*/ 0 w 6767438"/>
              <a:gd name="connsiteY0" fmla="*/ 183032 h 1642856"/>
              <a:gd name="connsiteX1" fmla="*/ 183032 w 6767438"/>
              <a:gd name="connsiteY1" fmla="*/ 0 h 1642856"/>
              <a:gd name="connsiteX2" fmla="*/ 1127906 w 6767438"/>
              <a:gd name="connsiteY2" fmla="*/ 0 h 1642856"/>
              <a:gd name="connsiteX3" fmla="*/ 1127906 w 6767438"/>
              <a:gd name="connsiteY3" fmla="*/ 0 h 1642856"/>
              <a:gd name="connsiteX4" fmla="*/ 2819766 w 6767438"/>
              <a:gd name="connsiteY4" fmla="*/ 0 h 1642856"/>
              <a:gd name="connsiteX5" fmla="*/ 6584406 w 6767438"/>
              <a:gd name="connsiteY5" fmla="*/ 0 h 1642856"/>
              <a:gd name="connsiteX6" fmla="*/ 6767438 w 6767438"/>
              <a:gd name="connsiteY6" fmla="*/ 183032 h 1642856"/>
              <a:gd name="connsiteX7" fmla="*/ 6767438 w 6767438"/>
              <a:gd name="connsiteY7" fmla="*/ 640601 h 1642856"/>
              <a:gd name="connsiteX8" fmla="*/ 6767438 w 6767438"/>
              <a:gd name="connsiteY8" fmla="*/ 640601 h 1642856"/>
              <a:gd name="connsiteX9" fmla="*/ 6767438 w 6767438"/>
              <a:gd name="connsiteY9" fmla="*/ 915144 h 1642856"/>
              <a:gd name="connsiteX10" fmla="*/ 6767438 w 6767438"/>
              <a:gd name="connsiteY10" fmla="*/ 915141 h 1642856"/>
              <a:gd name="connsiteX11" fmla="*/ 6584406 w 6767438"/>
              <a:gd name="connsiteY11" fmla="*/ 1098173 h 1642856"/>
              <a:gd name="connsiteX12" fmla="*/ 2819766 w 6767438"/>
              <a:gd name="connsiteY12" fmla="*/ 1098173 h 1642856"/>
              <a:gd name="connsiteX13" fmla="*/ 3069304 w 6767438"/>
              <a:gd name="connsiteY13" fmla="*/ 1642856 h 1642856"/>
              <a:gd name="connsiteX14" fmla="*/ 2123268 w 6767438"/>
              <a:gd name="connsiteY14" fmla="*/ 1112461 h 1642856"/>
              <a:gd name="connsiteX15" fmla="*/ 183032 w 6767438"/>
              <a:gd name="connsiteY15" fmla="*/ 1098173 h 1642856"/>
              <a:gd name="connsiteX16" fmla="*/ 0 w 6767438"/>
              <a:gd name="connsiteY16" fmla="*/ 915141 h 1642856"/>
              <a:gd name="connsiteX17" fmla="*/ 0 w 6767438"/>
              <a:gd name="connsiteY17" fmla="*/ 915144 h 1642856"/>
              <a:gd name="connsiteX18" fmla="*/ 0 w 6767438"/>
              <a:gd name="connsiteY18" fmla="*/ 640601 h 1642856"/>
              <a:gd name="connsiteX19" fmla="*/ 0 w 6767438"/>
              <a:gd name="connsiteY19" fmla="*/ 640601 h 1642856"/>
              <a:gd name="connsiteX20" fmla="*/ 0 w 6767438"/>
              <a:gd name="connsiteY20" fmla="*/ 183032 h 16428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6767438" h="1642856">
                <a:moveTo>
                  <a:pt x="0" y="183032"/>
                </a:moveTo>
                <a:cubicBezTo>
                  <a:pt x="0" y="81946"/>
                  <a:pt x="81946" y="0"/>
                  <a:pt x="183032" y="0"/>
                </a:cubicBezTo>
                <a:lnTo>
                  <a:pt x="1127906" y="0"/>
                </a:lnTo>
                <a:lnTo>
                  <a:pt x="1127906" y="0"/>
                </a:lnTo>
                <a:lnTo>
                  <a:pt x="2819766" y="0"/>
                </a:lnTo>
                <a:lnTo>
                  <a:pt x="6584406" y="0"/>
                </a:lnTo>
                <a:cubicBezTo>
                  <a:pt x="6685492" y="0"/>
                  <a:pt x="6767438" y="81946"/>
                  <a:pt x="6767438" y="183032"/>
                </a:cubicBezTo>
                <a:lnTo>
                  <a:pt x="6767438" y="640601"/>
                </a:lnTo>
                <a:lnTo>
                  <a:pt x="6767438" y="640601"/>
                </a:lnTo>
                <a:lnTo>
                  <a:pt x="6767438" y="915144"/>
                </a:lnTo>
                <a:lnTo>
                  <a:pt x="6767438" y="915141"/>
                </a:lnTo>
                <a:cubicBezTo>
                  <a:pt x="6767438" y="1016227"/>
                  <a:pt x="6685492" y="1098173"/>
                  <a:pt x="6584406" y="1098173"/>
                </a:cubicBezTo>
                <a:lnTo>
                  <a:pt x="2819766" y="1098173"/>
                </a:lnTo>
                <a:lnTo>
                  <a:pt x="3069304" y="1642856"/>
                </a:lnTo>
                <a:lnTo>
                  <a:pt x="2123268" y="1112461"/>
                </a:lnTo>
                <a:lnTo>
                  <a:pt x="183032" y="1098173"/>
                </a:lnTo>
                <a:cubicBezTo>
                  <a:pt x="81946" y="1098173"/>
                  <a:pt x="0" y="1016227"/>
                  <a:pt x="0" y="915141"/>
                </a:cubicBezTo>
                <a:lnTo>
                  <a:pt x="0" y="915144"/>
                </a:lnTo>
                <a:lnTo>
                  <a:pt x="0" y="640601"/>
                </a:lnTo>
                <a:lnTo>
                  <a:pt x="0" y="640601"/>
                </a:lnTo>
                <a:lnTo>
                  <a:pt x="0" y="183032"/>
                </a:lnTo>
                <a:close/>
              </a:path>
            </a:pathLst>
          </a:custGeom>
          <a:noFill/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en-US" altLang="zh-TW" sz="3200" b="1" dirty="0" err="1">
                <a:ln w="22225">
                  <a:solidFill>
                    <a:srgbClr val="C00000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Biaya</a:t>
            </a:r>
            <a:r>
              <a:rPr lang="en-US" altLang="zh-TW" sz="3200" b="1" dirty="0">
                <a:ln w="22225">
                  <a:solidFill>
                    <a:srgbClr val="C00000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 yang </a:t>
            </a:r>
            <a:r>
              <a:rPr lang="en-US" altLang="zh-TW" sz="3200" b="1" dirty="0" err="1">
                <a:ln w="22225">
                  <a:solidFill>
                    <a:srgbClr val="C00000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Dibebankan</a:t>
            </a:r>
            <a:r>
              <a:rPr lang="en-US" altLang="zh-TW" sz="3200" b="1" dirty="0">
                <a:ln w="22225">
                  <a:solidFill>
                    <a:srgbClr val="C00000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3200" b="1" dirty="0" err="1">
                <a:ln w="22225">
                  <a:solidFill>
                    <a:srgbClr val="C00000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Agensi</a:t>
            </a:r>
            <a:r>
              <a:rPr lang="en-US" altLang="zh-TW" sz="3200" b="1" dirty="0">
                <a:ln w="22225">
                  <a:solidFill>
                    <a:srgbClr val="C00000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3200" b="1" dirty="0" err="1">
                <a:ln w="22225">
                  <a:solidFill>
                    <a:srgbClr val="C00000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kepada</a:t>
            </a:r>
            <a:r>
              <a:rPr lang="en-US" altLang="zh-TW" sz="3200" b="1" dirty="0">
                <a:ln w="22225">
                  <a:solidFill>
                    <a:srgbClr val="C00000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3200" b="1" dirty="0" err="1">
                <a:ln w="22225">
                  <a:solidFill>
                    <a:srgbClr val="C00000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Pekerja</a:t>
            </a:r>
            <a:r>
              <a:rPr lang="en-US" altLang="zh-TW" sz="3200" b="1" dirty="0">
                <a:ln w="22225">
                  <a:solidFill>
                    <a:srgbClr val="C00000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3200" b="1" dirty="0" err="1">
                <a:ln w="22225">
                  <a:solidFill>
                    <a:srgbClr val="C00000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Migran</a:t>
            </a:r>
            <a:r>
              <a:rPr lang="en-US" altLang="zh-TW" sz="3200" b="1" dirty="0">
                <a:ln w="22225">
                  <a:solidFill>
                    <a:srgbClr val="C00000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3200" b="1" dirty="0" err="1">
                <a:ln w="22225">
                  <a:solidFill>
                    <a:srgbClr val="C00000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Hanya</a:t>
            </a:r>
            <a:r>
              <a:rPr lang="en-US" altLang="zh-TW" sz="3200" b="1" dirty="0">
                <a:ln w="22225">
                  <a:solidFill>
                    <a:srgbClr val="C00000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 “</a:t>
            </a:r>
            <a:r>
              <a:rPr lang="en-US" altLang="zh-TW" sz="3200" b="1" dirty="0" err="1">
                <a:ln w="22225">
                  <a:solidFill>
                    <a:srgbClr val="C00000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Biaya</a:t>
            </a:r>
            <a:r>
              <a:rPr lang="en-US" altLang="zh-TW" sz="3200" b="1" dirty="0">
                <a:ln w="22225">
                  <a:solidFill>
                    <a:srgbClr val="C00000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3200" b="1" dirty="0" err="1">
                <a:ln w="22225">
                  <a:solidFill>
                    <a:srgbClr val="C00000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Pelayanan</a:t>
            </a:r>
            <a:r>
              <a:rPr lang="en-US" altLang="zh-TW" sz="3200" b="1" dirty="0">
                <a:ln w="22225">
                  <a:solidFill>
                    <a:srgbClr val="C00000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”</a:t>
            </a:r>
            <a:endParaRPr lang="zh-TW" altLang="en-US" sz="3200" b="1" dirty="0">
              <a:ln w="22225">
                <a:solidFill>
                  <a:srgbClr val="C00000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" name="爆炸 2 1"/>
          <p:cNvSpPr/>
          <p:nvPr/>
        </p:nvSpPr>
        <p:spPr>
          <a:xfrm rot="20883104">
            <a:off x="-17322" y="125601"/>
            <a:ext cx="4003949" cy="1732400"/>
          </a:xfrm>
          <a:prstGeom prst="irregularSeal2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Perhatian</a:t>
            </a:r>
            <a:endParaRPr lang="zh-TW" altLang="en-US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圖片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532" y="4515494"/>
            <a:ext cx="6750092" cy="2683819"/>
          </a:xfrm>
          <a:prstGeom prst="rect">
            <a:avLst/>
          </a:prstGeom>
        </p:spPr>
      </p:pic>
      <p:sp>
        <p:nvSpPr>
          <p:cNvPr id="11" name="文字方塊 10">
            <a:extLst>
              <a:ext uri="{FF2B5EF4-FFF2-40B4-BE49-F238E27FC236}">
                <a16:creationId xmlns:a16="http://schemas.microsoft.com/office/drawing/2014/main" id="{9C8EDDDD-37B1-4A03-846F-E711C78BD357}"/>
              </a:ext>
            </a:extLst>
          </p:cNvPr>
          <p:cNvSpPr txBox="1"/>
          <p:nvPr/>
        </p:nvSpPr>
        <p:spPr>
          <a:xfrm>
            <a:off x="6293796" y="106230"/>
            <a:ext cx="905517" cy="30777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印尼文</a:t>
            </a:r>
          </a:p>
        </p:txBody>
      </p:sp>
    </p:spTree>
    <p:extLst>
      <p:ext uri="{BB962C8B-B14F-4D97-AF65-F5344CB8AC3E}">
        <p14:creationId xmlns:p14="http://schemas.microsoft.com/office/powerpoint/2010/main" val="33095673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-1"/>
            <a:ext cx="7199313" cy="7199313"/>
          </a:xfrm>
          <a:prstGeom prst="rect">
            <a:avLst/>
          </a:prstGeom>
          <a:solidFill>
            <a:srgbClr val="F3F4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94946" y="2479932"/>
            <a:ext cx="6209413" cy="1972768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altLang="zh-TW" sz="25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Ada </a:t>
            </a:r>
            <a:r>
              <a:rPr lang="en-US" altLang="zh-TW" sz="2500" b="1" dirty="0" err="1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perjanjian</a:t>
            </a:r>
            <a:r>
              <a:rPr lang="en-US" altLang="zh-TW" sz="25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2500" b="1" dirty="0" err="1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kontrak</a:t>
            </a:r>
            <a:endParaRPr lang="en-US" altLang="zh-TW" sz="2500" b="1" dirty="0">
              <a:solidFill>
                <a:schemeClr val="tx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endParaRPr lang="en-US" altLang="zh-TW" sz="600" b="1" dirty="0">
              <a:solidFill>
                <a:schemeClr val="tx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altLang="zh-TW" sz="25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Ada </a:t>
            </a:r>
            <a:r>
              <a:rPr lang="en-US" altLang="zh-TW" sz="2500" b="1" dirty="0" err="1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pelayanan</a:t>
            </a:r>
            <a:r>
              <a:rPr lang="en-US" altLang="zh-TW" sz="25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yang </a:t>
            </a:r>
            <a:r>
              <a:rPr lang="en-US" altLang="zh-TW" sz="2500" b="1" dirty="0" err="1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riil</a:t>
            </a:r>
            <a:endParaRPr lang="en-US" altLang="zh-TW" sz="2500" b="1" dirty="0">
              <a:solidFill>
                <a:schemeClr val="tx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endParaRPr lang="en-US" altLang="zh-TW" sz="600" b="1" dirty="0">
              <a:solidFill>
                <a:schemeClr val="tx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altLang="zh-TW" sz="2500" b="1" dirty="0" err="1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Biaya</a:t>
            </a:r>
            <a:r>
              <a:rPr lang="en-US" altLang="zh-TW" sz="25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2500" b="1" dirty="0" err="1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tidak</a:t>
            </a:r>
            <a:r>
              <a:rPr lang="en-US" altLang="zh-TW" sz="25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2500" b="1" dirty="0" err="1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boleh</a:t>
            </a:r>
            <a:r>
              <a:rPr lang="en-US" altLang="zh-TW" sz="25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2500" b="1" dirty="0" err="1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dipungut</a:t>
            </a:r>
            <a:r>
              <a:rPr lang="en-US" altLang="zh-TW" sz="25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di </a:t>
            </a:r>
            <a:r>
              <a:rPr lang="en-US" altLang="zh-TW" sz="2500" b="1" dirty="0" err="1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muka</a:t>
            </a:r>
            <a:endParaRPr lang="zh-TW" altLang="en-US" sz="2500" b="1" dirty="0">
              <a:solidFill>
                <a:schemeClr val="tx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2" name="圓角矩形 11"/>
          <p:cNvSpPr/>
          <p:nvPr/>
        </p:nvSpPr>
        <p:spPr>
          <a:xfrm>
            <a:off x="222912" y="216889"/>
            <a:ext cx="6753487" cy="1861006"/>
          </a:xfrm>
          <a:prstGeom prst="roundRect">
            <a:avLst>
              <a:gd name="adj" fmla="val 50000"/>
            </a:avLst>
          </a:prstGeom>
          <a:ln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altLang="zh-TW" sz="2200" b="1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Pemungutan</a:t>
            </a:r>
            <a:r>
              <a:rPr lang="en-US" altLang="zh-TW" sz="2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2200" b="1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Biaya</a:t>
            </a:r>
            <a:r>
              <a:rPr lang="en-US" altLang="zh-TW" sz="2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2200" b="1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Pelayanan</a:t>
            </a:r>
            <a:r>
              <a:rPr lang="en-US" altLang="zh-TW" sz="2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2200" b="1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Agensi</a:t>
            </a:r>
            <a:r>
              <a:rPr lang="en-US" altLang="zh-TW" sz="2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2200" b="1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dari</a:t>
            </a:r>
            <a:r>
              <a:rPr lang="en-US" altLang="zh-TW" sz="2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2200" b="1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Pekerja</a:t>
            </a:r>
            <a:r>
              <a:rPr lang="en-US" altLang="zh-TW" sz="2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2200" b="1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Migran</a:t>
            </a:r>
            <a:endParaRPr lang="en-US" altLang="zh-TW" sz="22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endParaRPr lang="en-US" altLang="zh-TW" sz="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en-US" altLang="zh-TW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Harus </a:t>
            </a:r>
            <a:r>
              <a:rPr lang="en-US" altLang="zh-TW" sz="2800" b="1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Memenuhi</a:t>
            </a:r>
            <a:r>
              <a:rPr lang="en-US" altLang="zh-TW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TIGA </a:t>
            </a:r>
            <a:r>
              <a:rPr lang="en-US" altLang="zh-TW" sz="2800" b="1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Syarat</a:t>
            </a:r>
            <a:endParaRPr lang="zh-TW" altLang="en-US" sz="2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19" name="直線接點 18"/>
          <p:cNvCxnSpPr>
            <a:cxnSpLocks/>
          </p:cNvCxnSpPr>
          <p:nvPr/>
        </p:nvCxnSpPr>
        <p:spPr>
          <a:xfrm>
            <a:off x="835755" y="2924442"/>
            <a:ext cx="3516437" cy="0"/>
          </a:xfrm>
          <a:prstGeom prst="line">
            <a:avLst/>
          </a:prstGeom>
          <a:ln w="28575">
            <a:solidFill>
              <a:schemeClr val="tx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接點 22"/>
          <p:cNvCxnSpPr>
            <a:cxnSpLocks/>
          </p:cNvCxnSpPr>
          <p:nvPr/>
        </p:nvCxnSpPr>
        <p:spPr>
          <a:xfrm flipV="1">
            <a:off x="848377" y="3599655"/>
            <a:ext cx="3618115" cy="25504"/>
          </a:xfrm>
          <a:prstGeom prst="line">
            <a:avLst/>
          </a:prstGeom>
          <a:ln w="28575">
            <a:solidFill>
              <a:schemeClr val="tx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接點 23"/>
          <p:cNvCxnSpPr>
            <a:cxnSpLocks/>
          </p:cNvCxnSpPr>
          <p:nvPr/>
        </p:nvCxnSpPr>
        <p:spPr>
          <a:xfrm>
            <a:off x="853065" y="4261510"/>
            <a:ext cx="5363097" cy="0"/>
          </a:xfrm>
          <a:prstGeom prst="line">
            <a:avLst/>
          </a:prstGeom>
          <a:ln w="28575">
            <a:solidFill>
              <a:schemeClr val="tx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圖片 8"/>
          <p:cNvPicPr>
            <a:picLocks noChangeAspect="1"/>
          </p:cNvPicPr>
          <p:nvPr/>
        </p:nvPicPr>
        <p:blipFill>
          <a:blip r:embed="rId2">
            <a:clrChange>
              <a:clrFrom>
                <a:srgbClr val="FFA94B"/>
              </a:clrFrom>
              <a:clrTo>
                <a:srgbClr val="FFA94B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232851" y="4432950"/>
            <a:ext cx="2733602" cy="2759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2306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0" y="0"/>
            <a:ext cx="7199313" cy="7199313"/>
          </a:xfrm>
          <a:prstGeom prst="rect">
            <a:avLst/>
          </a:prstGeom>
          <a:solidFill>
            <a:srgbClr val="F3F4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圓角矩形 19"/>
          <p:cNvSpPr/>
          <p:nvPr/>
        </p:nvSpPr>
        <p:spPr>
          <a:xfrm>
            <a:off x="2656716" y="2346542"/>
            <a:ext cx="1720158" cy="828000"/>
          </a:xfrm>
          <a:prstGeom prst="roundRect">
            <a:avLst>
              <a:gd name="adj" fmla="val 50000"/>
            </a:avLst>
          </a:prstGeom>
          <a:solidFill>
            <a:srgbClr val="FFFF00">
              <a:alpha val="48000"/>
            </a:srgb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400"/>
          </a:p>
        </p:txBody>
      </p:sp>
      <p:sp>
        <p:nvSpPr>
          <p:cNvPr id="21" name="圓角矩形 20"/>
          <p:cNvSpPr/>
          <p:nvPr/>
        </p:nvSpPr>
        <p:spPr>
          <a:xfrm>
            <a:off x="2673318" y="3576304"/>
            <a:ext cx="1720158" cy="828000"/>
          </a:xfrm>
          <a:prstGeom prst="roundRect">
            <a:avLst>
              <a:gd name="adj" fmla="val 50000"/>
            </a:avLst>
          </a:prstGeom>
          <a:solidFill>
            <a:srgbClr val="FFFF00">
              <a:alpha val="48000"/>
            </a:srgb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400"/>
          </a:p>
        </p:txBody>
      </p:sp>
      <p:sp>
        <p:nvSpPr>
          <p:cNvPr id="22" name="圓角矩形 21"/>
          <p:cNvSpPr/>
          <p:nvPr/>
        </p:nvSpPr>
        <p:spPr>
          <a:xfrm>
            <a:off x="2634318" y="4831929"/>
            <a:ext cx="1720158" cy="828000"/>
          </a:xfrm>
          <a:prstGeom prst="roundRect">
            <a:avLst>
              <a:gd name="adj" fmla="val 50000"/>
            </a:avLst>
          </a:prstGeom>
          <a:solidFill>
            <a:srgbClr val="FFFF00">
              <a:alpha val="48000"/>
            </a:srgb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400"/>
          </a:p>
        </p:txBody>
      </p:sp>
      <p:sp>
        <p:nvSpPr>
          <p:cNvPr id="17" name="標題 16"/>
          <p:cNvSpPr>
            <a:spLocks noGrp="1"/>
          </p:cNvSpPr>
          <p:nvPr>
            <p:ph type="title"/>
          </p:nvPr>
        </p:nvSpPr>
        <p:spPr>
          <a:xfrm>
            <a:off x="447641" y="1701558"/>
            <a:ext cx="6453710" cy="4359104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altLang="zh-TW" sz="3200" dirty="0" err="1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Tahun</a:t>
            </a:r>
            <a:r>
              <a:rPr lang="en-US" altLang="zh-TW" sz="32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1       </a:t>
            </a:r>
            <a:r>
              <a:rPr lang="en-US" altLang="zh-TW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1800</a:t>
            </a:r>
            <a:r>
              <a:rPr lang="en-US" altLang="zh-TW" sz="44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en-US" altLang="zh-TW" sz="3200" dirty="0" err="1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bulan</a:t>
            </a:r>
            <a:r>
              <a:rPr lang="en-US" altLang="zh-TW" sz="12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en-US" altLang="zh-TW" sz="1200" dirty="0" err="1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Maksimum</a:t>
            </a:r>
            <a:r>
              <a:rPr lang="en-US" altLang="zh-TW" sz="12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br>
              <a:rPr lang="en-US" altLang="zh-TW" sz="28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3200" dirty="0" err="1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Tahun</a:t>
            </a:r>
            <a:r>
              <a:rPr lang="en-US" altLang="zh-TW" sz="32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2</a:t>
            </a:r>
            <a:r>
              <a:rPr lang="zh-TW" altLang="en-US" sz="4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</a:t>
            </a:r>
            <a:r>
              <a:rPr lang="en-US" altLang="zh-TW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1700</a:t>
            </a:r>
            <a:r>
              <a:rPr lang="en-US" altLang="zh-TW" sz="44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en-US" altLang="zh-TW" sz="3200" dirty="0" err="1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bulan</a:t>
            </a:r>
            <a:r>
              <a:rPr lang="en-US" altLang="zh-TW" sz="12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en-US" altLang="zh-TW" sz="1200" dirty="0" err="1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Maksimum</a:t>
            </a:r>
            <a:r>
              <a:rPr lang="en-US" altLang="zh-TW" sz="12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br>
              <a:rPr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3200" dirty="0" err="1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Tahun</a:t>
            </a:r>
            <a:r>
              <a:rPr lang="en-US" altLang="zh-TW" sz="32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3</a:t>
            </a:r>
            <a:r>
              <a:rPr lang="en-US" altLang="zh-TW" sz="9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seterusnya  </a:t>
            </a:r>
            <a:r>
              <a:rPr lang="en-US" altLang="zh-TW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1500</a:t>
            </a:r>
            <a:r>
              <a:rPr lang="en-US" altLang="zh-TW" sz="44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en-US" altLang="zh-TW" sz="3200" dirty="0" err="1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bulan</a:t>
            </a:r>
            <a:r>
              <a:rPr lang="en-US" altLang="zh-TW" sz="12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en-US" altLang="zh-TW" sz="1200" dirty="0" err="1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Maksimum</a:t>
            </a:r>
            <a:r>
              <a:rPr lang="en-US" altLang="zh-TW" sz="12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1200" dirty="0">
              <a:solidFill>
                <a:schemeClr val="tx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8" name="圓角矩形 17"/>
          <p:cNvSpPr/>
          <p:nvPr/>
        </p:nvSpPr>
        <p:spPr>
          <a:xfrm>
            <a:off x="297962" y="201188"/>
            <a:ext cx="6453710" cy="1584000"/>
          </a:xfrm>
          <a:prstGeom prst="roundRect">
            <a:avLst>
              <a:gd name="adj" fmla="val 50000"/>
            </a:avLst>
          </a:prstGeom>
          <a:ln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altLang="zh-TW" sz="2500" b="1" kern="100" dirty="0" err="1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Standar</a:t>
            </a:r>
            <a:r>
              <a:rPr lang="en-US" altLang="zh-TW" sz="2500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500" b="1" kern="100" dirty="0" err="1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Nominal“Biaya</a:t>
            </a:r>
            <a:r>
              <a:rPr lang="en-US" altLang="zh-TW" sz="2500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500" b="1" kern="100" dirty="0" err="1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Pelayanan”yang</a:t>
            </a:r>
            <a:r>
              <a:rPr lang="en-US" altLang="zh-TW" sz="2500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500" b="1" kern="100" dirty="0" err="1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Dipungut</a:t>
            </a:r>
            <a:r>
              <a:rPr lang="en-US" altLang="zh-TW" sz="2500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500" b="1" kern="100" dirty="0" err="1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Agensi</a:t>
            </a:r>
            <a:r>
              <a:rPr lang="en-US" altLang="zh-TW" sz="2500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500" b="1" kern="100" dirty="0" err="1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dari</a:t>
            </a:r>
            <a:r>
              <a:rPr lang="en-US" altLang="zh-TW" sz="2500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500" b="1" kern="100" dirty="0" err="1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Pekerja</a:t>
            </a:r>
            <a:r>
              <a:rPr lang="en-US" altLang="zh-TW" sz="2500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500" b="1" kern="100" dirty="0" err="1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Migran</a:t>
            </a:r>
            <a:endParaRPr lang="zh-TW" altLang="en-US" sz="25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雲朵形圖說文字 2"/>
          <p:cNvSpPr/>
          <p:nvPr/>
        </p:nvSpPr>
        <p:spPr>
          <a:xfrm>
            <a:off x="3653973" y="5897626"/>
            <a:ext cx="1684535" cy="1272638"/>
          </a:xfrm>
          <a:prstGeom prst="cloudCallout">
            <a:avLst>
              <a:gd name="adj1" fmla="val -80631"/>
              <a:gd name="adj2" fmla="val -21687"/>
            </a:avLst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9" name="Picture 4" descr="https://fw.wda.gov.tw/wda-employer/css/images/home/p04_img0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9366" y="6122266"/>
            <a:ext cx="733747" cy="837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矩形 1"/>
          <p:cNvSpPr/>
          <p:nvPr/>
        </p:nvSpPr>
        <p:spPr>
          <a:xfrm>
            <a:off x="4587943" y="2010966"/>
            <a:ext cx="232018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14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New Taiwan Dollar (NT$)</a:t>
            </a:r>
            <a:endParaRPr lang="zh-TW" altLang="en-US" sz="1400" dirty="0"/>
          </a:p>
        </p:txBody>
      </p:sp>
      <p:pic>
        <p:nvPicPr>
          <p:cNvPr id="11" name="內容版面配置區 6"/>
          <p:cNvPicPr>
            <a:picLocks noGrp="1" noChangeAspect="1"/>
          </p:cNvPicPr>
          <p:nvPr>
            <p:ph sz="half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9397" y="5820889"/>
            <a:ext cx="1410028" cy="1440028"/>
          </a:xfrm>
          <a:prstGeom prst="rect">
            <a:avLst/>
          </a:prstGeom>
        </p:spPr>
      </p:pic>
      <p:sp>
        <p:nvSpPr>
          <p:cNvPr id="13" name="手繪多邊形 12"/>
          <p:cNvSpPr/>
          <p:nvPr/>
        </p:nvSpPr>
        <p:spPr>
          <a:xfrm>
            <a:off x="129263" y="6533945"/>
            <a:ext cx="1507589" cy="165094"/>
          </a:xfrm>
          <a:custGeom>
            <a:avLst/>
            <a:gdLst>
              <a:gd name="connsiteX0" fmla="*/ 0 w 5712737"/>
              <a:gd name="connsiteY0" fmla="*/ 307860 h 326141"/>
              <a:gd name="connsiteX1" fmla="*/ 1511929 w 5712737"/>
              <a:gd name="connsiteY1" fmla="*/ 43 h 326141"/>
              <a:gd name="connsiteX2" fmla="*/ 3766242 w 5712737"/>
              <a:gd name="connsiteY2" fmla="*/ 325967 h 326141"/>
              <a:gd name="connsiteX3" fmla="*/ 5097101 w 5712737"/>
              <a:gd name="connsiteY3" fmla="*/ 45310 h 326141"/>
              <a:gd name="connsiteX4" fmla="*/ 5712737 w 5712737"/>
              <a:gd name="connsiteY4" fmla="*/ 36257 h 3261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12737" h="326141">
                <a:moveTo>
                  <a:pt x="0" y="307860"/>
                </a:moveTo>
                <a:cubicBezTo>
                  <a:pt x="442111" y="152442"/>
                  <a:pt x="884222" y="-2975"/>
                  <a:pt x="1511929" y="43"/>
                </a:cubicBezTo>
                <a:cubicBezTo>
                  <a:pt x="2139636" y="3061"/>
                  <a:pt x="3168713" y="318422"/>
                  <a:pt x="3766242" y="325967"/>
                </a:cubicBezTo>
                <a:cubicBezTo>
                  <a:pt x="4363771" y="333512"/>
                  <a:pt x="4772685" y="93595"/>
                  <a:pt x="5097101" y="45310"/>
                </a:cubicBezTo>
                <a:cubicBezTo>
                  <a:pt x="5421517" y="-2975"/>
                  <a:pt x="5567127" y="16641"/>
                  <a:pt x="5712737" y="36257"/>
                </a:cubicBezTo>
              </a:path>
            </a:pathLst>
          </a:custGeom>
          <a:noFill/>
          <a:ln w="34925">
            <a:solidFill>
              <a:schemeClr val="bg2">
                <a:lumMod val="50000"/>
                <a:alpha val="61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手繪多邊形 13"/>
          <p:cNvSpPr/>
          <p:nvPr/>
        </p:nvSpPr>
        <p:spPr>
          <a:xfrm rot="10800000">
            <a:off x="5515116" y="6533945"/>
            <a:ext cx="1507589" cy="165094"/>
          </a:xfrm>
          <a:custGeom>
            <a:avLst/>
            <a:gdLst>
              <a:gd name="connsiteX0" fmla="*/ 0 w 5712737"/>
              <a:gd name="connsiteY0" fmla="*/ 307860 h 326141"/>
              <a:gd name="connsiteX1" fmla="*/ 1511929 w 5712737"/>
              <a:gd name="connsiteY1" fmla="*/ 43 h 326141"/>
              <a:gd name="connsiteX2" fmla="*/ 3766242 w 5712737"/>
              <a:gd name="connsiteY2" fmla="*/ 325967 h 326141"/>
              <a:gd name="connsiteX3" fmla="*/ 5097101 w 5712737"/>
              <a:gd name="connsiteY3" fmla="*/ 45310 h 326141"/>
              <a:gd name="connsiteX4" fmla="*/ 5712737 w 5712737"/>
              <a:gd name="connsiteY4" fmla="*/ 36257 h 3261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12737" h="326141">
                <a:moveTo>
                  <a:pt x="0" y="307860"/>
                </a:moveTo>
                <a:cubicBezTo>
                  <a:pt x="442111" y="152442"/>
                  <a:pt x="884222" y="-2975"/>
                  <a:pt x="1511929" y="43"/>
                </a:cubicBezTo>
                <a:cubicBezTo>
                  <a:pt x="2139636" y="3061"/>
                  <a:pt x="3168713" y="318422"/>
                  <a:pt x="3766242" y="325967"/>
                </a:cubicBezTo>
                <a:cubicBezTo>
                  <a:pt x="4363771" y="333512"/>
                  <a:pt x="4772685" y="93595"/>
                  <a:pt x="5097101" y="45310"/>
                </a:cubicBezTo>
                <a:cubicBezTo>
                  <a:pt x="5421517" y="-2975"/>
                  <a:pt x="5567127" y="16641"/>
                  <a:pt x="5712737" y="36257"/>
                </a:cubicBezTo>
              </a:path>
            </a:pathLst>
          </a:custGeom>
          <a:noFill/>
          <a:ln w="34925">
            <a:solidFill>
              <a:schemeClr val="bg2">
                <a:lumMod val="50000"/>
                <a:alpha val="61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848886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矩形 57"/>
          <p:cNvSpPr/>
          <p:nvPr/>
        </p:nvSpPr>
        <p:spPr>
          <a:xfrm>
            <a:off x="0" y="0"/>
            <a:ext cx="7269017" cy="7199313"/>
          </a:xfrm>
          <a:prstGeom prst="rect">
            <a:avLst/>
          </a:prstGeom>
          <a:solidFill>
            <a:srgbClr val="F3F4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3026" y="0"/>
            <a:ext cx="1502029" cy="447295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7230" y="85703"/>
            <a:ext cx="922011" cy="304309"/>
          </a:xfrm>
          <a:prstGeom prst="rect">
            <a:avLst/>
          </a:prstGeom>
        </p:spPr>
      </p:pic>
      <p:grpSp>
        <p:nvGrpSpPr>
          <p:cNvPr id="15" name="群組 14"/>
          <p:cNvGrpSpPr/>
          <p:nvPr/>
        </p:nvGrpSpPr>
        <p:grpSpPr>
          <a:xfrm>
            <a:off x="391909" y="111025"/>
            <a:ext cx="6807404" cy="6854719"/>
            <a:chOff x="563951" y="301942"/>
            <a:chExt cx="4973721" cy="6298244"/>
          </a:xfrm>
        </p:grpSpPr>
        <p:sp>
          <p:nvSpPr>
            <p:cNvPr id="16" name="橢圓 15"/>
            <p:cNvSpPr/>
            <p:nvPr/>
          </p:nvSpPr>
          <p:spPr>
            <a:xfrm>
              <a:off x="2109936" y="4788831"/>
              <a:ext cx="106893" cy="106893"/>
            </a:xfrm>
            <a:prstGeom prst="ellipse">
              <a:avLst/>
            </a:prstGeom>
          </p:spPr>
          <p:style>
            <a:lnRef idx="2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橢圓 16"/>
            <p:cNvSpPr/>
            <p:nvPr/>
          </p:nvSpPr>
          <p:spPr>
            <a:xfrm>
              <a:off x="2200855" y="4591470"/>
              <a:ext cx="106893" cy="106893"/>
            </a:xfrm>
            <a:prstGeom prst="ellipse">
              <a:avLst/>
            </a:prstGeom>
          </p:spPr>
          <p:style>
            <a:lnRef idx="2">
              <a:schemeClr val="accent3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橢圓 17"/>
            <p:cNvSpPr/>
            <p:nvPr/>
          </p:nvSpPr>
          <p:spPr>
            <a:xfrm>
              <a:off x="739968" y="6258046"/>
              <a:ext cx="106893" cy="106893"/>
            </a:xfrm>
            <a:prstGeom prst="ellipse">
              <a:avLst/>
            </a:prstGeom>
          </p:spPr>
          <p:style>
            <a:lnRef idx="2">
              <a:schemeClr val="accent4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橢圓 18"/>
            <p:cNvSpPr/>
            <p:nvPr/>
          </p:nvSpPr>
          <p:spPr>
            <a:xfrm>
              <a:off x="928775" y="6128685"/>
              <a:ext cx="106893" cy="106893"/>
            </a:xfrm>
            <a:prstGeom prst="ellipse">
              <a:avLst/>
            </a:prstGeom>
          </p:spPr>
          <p:style>
            <a:lnRef idx="2">
              <a:schemeClr val="accent5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橢圓 19"/>
            <p:cNvSpPr/>
            <p:nvPr/>
          </p:nvSpPr>
          <p:spPr>
            <a:xfrm>
              <a:off x="2294014" y="4374155"/>
              <a:ext cx="106893" cy="106893"/>
            </a:xfrm>
            <a:prstGeom prst="ellipse">
              <a:avLst/>
            </a:prstGeom>
          </p:spPr>
          <p:style>
            <a:lnRef idx="2">
              <a:schemeClr val="accent6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1" name="橢圓 20"/>
            <p:cNvSpPr/>
            <p:nvPr/>
          </p:nvSpPr>
          <p:spPr>
            <a:xfrm>
              <a:off x="2468486" y="2158005"/>
              <a:ext cx="106893" cy="106893"/>
            </a:xfrm>
            <a:prstGeom prst="ellipse">
              <a:avLst/>
            </a:prstGeom>
          </p:spPr>
          <p:style>
            <a:lnRef idx="2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2" name="橢圓 21"/>
            <p:cNvSpPr/>
            <p:nvPr/>
          </p:nvSpPr>
          <p:spPr>
            <a:xfrm>
              <a:off x="1418782" y="301942"/>
              <a:ext cx="106893" cy="106893"/>
            </a:xfrm>
            <a:prstGeom prst="ellipse">
              <a:avLst/>
            </a:prstGeom>
          </p:spPr>
          <p:style>
            <a:lnRef idx="2">
              <a:schemeClr val="accent3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3" name="橢圓 22"/>
            <p:cNvSpPr/>
            <p:nvPr/>
          </p:nvSpPr>
          <p:spPr>
            <a:xfrm>
              <a:off x="1614159" y="450542"/>
              <a:ext cx="106893" cy="106893"/>
            </a:xfrm>
            <a:prstGeom prst="ellipse">
              <a:avLst/>
            </a:prstGeom>
          </p:spPr>
          <p:style>
            <a:lnRef idx="2">
              <a:schemeClr val="accent4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4" name="橢圓 23"/>
            <p:cNvSpPr/>
            <p:nvPr/>
          </p:nvSpPr>
          <p:spPr>
            <a:xfrm>
              <a:off x="1753104" y="600553"/>
              <a:ext cx="106893" cy="106893"/>
            </a:xfrm>
            <a:prstGeom prst="ellipse">
              <a:avLst/>
            </a:prstGeom>
          </p:spPr>
          <p:style>
            <a:lnRef idx="2">
              <a:schemeClr val="accent5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5" name="橢圓 24"/>
            <p:cNvSpPr/>
            <p:nvPr/>
          </p:nvSpPr>
          <p:spPr>
            <a:xfrm>
              <a:off x="1880493" y="804759"/>
              <a:ext cx="106893" cy="106893"/>
            </a:xfrm>
            <a:prstGeom prst="ellipse">
              <a:avLst/>
            </a:prstGeom>
          </p:spPr>
          <p:style>
            <a:lnRef idx="2">
              <a:schemeClr val="accent3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6" name="橢圓 25"/>
            <p:cNvSpPr/>
            <p:nvPr/>
          </p:nvSpPr>
          <p:spPr>
            <a:xfrm>
              <a:off x="2401581" y="1961464"/>
              <a:ext cx="106893" cy="106893"/>
            </a:xfrm>
            <a:prstGeom prst="ellipse">
              <a:avLst/>
            </a:prstGeom>
          </p:spPr>
          <p:style>
            <a:lnRef idx="2">
              <a:schemeClr val="accent4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7" name="手繪多邊形 26"/>
            <p:cNvSpPr/>
            <p:nvPr/>
          </p:nvSpPr>
          <p:spPr>
            <a:xfrm>
              <a:off x="2369122" y="4481047"/>
              <a:ext cx="3168550" cy="2119139"/>
            </a:xfrm>
            <a:custGeom>
              <a:avLst/>
              <a:gdLst>
                <a:gd name="connsiteX0" fmla="*/ 0 w 2301087"/>
                <a:gd name="connsiteY0" fmla="*/ 102852 h 617102"/>
                <a:gd name="connsiteX1" fmla="*/ 102852 w 2301087"/>
                <a:gd name="connsiteY1" fmla="*/ 0 h 617102"/>
                <a:gd name="connsiteX2" fmla="*/ 2198235 w 2301087"/>
                <a:gd name="connsiteY2" fmla="*/ 0 h 617102"/>
                <a:gd name="connsiteX3" fmla="*/ 2301087 w 2301087"/>
                <a:gd name="connsiteY3" fmla="*/ 102852 h 617102"/>
                <a:gd name="connsiteX4" fmla="*/ 2301087 w 2301087"/>
                <a:gd name="connsiteY4" fmla="*/ 514250 h 617102"/>
                <a:gd name="connsiteX5" fmla="*/ 2198235 w 2301087"/>
                <a:gd name="connsiteY5" fmla="*/ 617102 h 617102"/>
                <a:gd name="connsiteX6" fmla="*/ 102852 w 2301087"/>
                <a:gd name="connsiteY6" fmla="*/ 617102 h 617102"/>
                <a:gd name="connsiteX7" fmla="*/ 0 w 2301087"/>
                <a:gd name="connsiteY7" fmla="*/ 514250 h 617102"/>
                <a:gd name="connsiteX8" fmla="*/ 0 w 2301087"/>
                <a:gd name="connsiteY8" fmla="*/ 102852 h 6171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01087" h="617102">
                  <a:moveTo>
                    <a:pt x="0" y="102852"/>
                  </a:moveTo>
                  <a:cubicBezTo>
                    <a:pt x="0" y="46048"/>
                    <a:pt x="46048" y="0"/>
                    <a:pt x="102852" y="0"/>
                  </a:cubicBezTo>
                  <a:lnTo>
                    <a:pt x="2198235" y="0"/>
                  </a:lnTo>
                  <a:cubicBezTo>
                    <a:pt x="2255039" y="0"/>
                    <a:pt x="2301087" y="46048"/>
                    <a:pt x="2301087" y="102852"/>
                  </a:cubicBezTo>
                  <a:lnTo>
                    <a:pt x="2301087" y="514250"/>
                  </a:lnTo>
                  <a:cubicBezTo>
                    <a:pt x="2301087" y="571054"/>
                    <a:pt x="2255039" y="617102"/>
                    <a:pt x="2198235" y="617102"/>
                  </a:cubicBezTo>
                  <a:lnTo>
                    <a:pt x="102852" y="617102"/>
                  </a:lnTo>
                  <a:cubicBezTo>
                    <a:pt x="46048" y="617102"/>
                    <a:pt x="0" y="571054"/>
                    <a:pt x="0" y="514250"/>
                  </a:cubicBezTo>
                  <a:lnTo>
                    <a:pt x="0" y="102852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17188" tIns="121564" rIns="121564" bIns="121564" numCol="1" spcCol="1270" anchor="ctr" anchorCtr="0">
              <a:noAutofit/>
            </a:bodyPr>
            <a:lstStyle/>
            <a:p>
              <a:pPr lvl="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altLang="zh-TW" sz="2400" kern="1200" dirty="0"/>
            </a:p>
          </p:txBody>
        </p:sp>
        <p:sp>
          <p:nvSpPr>
            <p:cNvPr id="31" name="手繪多邊形 30"/>
            <p:cNvSpPr/>
            <p:nvPr/>
          </p:nvSpPr>
          <p:spPr>
            <a:xfrm>
              <a:off x="2853246" y="3167401"/>
              <a:ext cx="2301087" cy="963864"/>
            </a:xfrm>
            <a:custGeom>
              <a:avLst/>
              <a:gdLst>
                <a:gd name="connsiteX0" fmla="*/ 0 w 2301087"/>
                <a:gd name="connsiteY0" fmla="*/ 102852 h 617102"/>
                <a:gd name="connsiteX1" fmla="*/ 102852 w 2301087"/>
                <a:gd name="connsiteY1" fmla="*/ 0 h 617102"/>
                <a:gd name="connsiteX2" fmla="*/ 2198235 w 2301087"/>
                <a:gd name="connsiteY2" fmla="*/ 0 h 617102"/>
                <a:gd name="connsiteX3" fmla="*/ 2301087 w 2301087"/>
                <a:gd name="connsiteY3" fmla="*/ 102852 h 617102"/>
                <a:gd name="connsiteX4" fmla="*/ 2301087 w 2301087"/>
                <a:gd name="connsiteY4" fmla="*/ 514250 h 617102"/>
                <a:gd name="connsiteX5" fmla="*/ 2198235 w 2301087"/>
                <a:gd name="connsiteY5" fmla="*/ 617102 h 617102"/>
                <a:gd name="connsiteX6" fmla="*/ 102852 w 2301087"/>
                <a:gd name="connsiteY6" fmla="*/ 617102 h 617102"/>
                <a:gd name="connsiteX7" fmla="*/ 0 w 2301087"/>
                <a:gd name="connsiteY7" fmla="*/ 514250 h 617102"/>
                <a:gd name="connsiteX8" fmla="*/ 0 w 2301087"/>
                <a:gd name="connsiteY8" fmla="*/ 102852 h 6171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01087" h="617102">
                  <a:moveTo>
                    <a:pt x="0" y="102852"/>
                  </a:moveTo>
                  <a:cubicBezTo>
                    <a:pt x="0" y="46048"/>
                    <a:pt x="46048" y="0"/>
                    <a:pt x="102852" y="0"/>
                  </a:cubicBezTo>
                  <a:lnTo>
                    <a:pt x="2198235" y="0"/>
                  </a:lnTo>
                  <a:cubicBezTo>
                    <a:pt x="2255039" y="0"/>
                    <a:pt x="2301087" y="46048"/>
                    <a:pt x="2301087" y="102852"/>
                  </a:cubicBezTo>
                  <a:lnTo>
                    <a:pt x="2301087" y="514250"/>
                  </a:lnTo>
                  <a:cubicBezTo>
                    <a:pt x="2301087" y="571054"/>
                    <a:pt x="2255039" y="617102"/>
                    <a:pt x="2198235" y="617102"/>
                  </a:cubicBezTo>
                  <a:lnTo>
                    <a:pt x="102852" y="617102"/>
                  </a:lnTo>
                  <a:cubicBezTo>
                    <a:pt x="46048" y="617102"/>
                    <a:pt x="0" y="571054"/>
                    <a:pt x="0" y="514250"/>
                  </a:cubicBezTo>
                  <a:lnTo>
                    <a:pt x="0" y="102852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17188" tIns="125374" rIns="125374" bIns="125374" numCol="1" spcCol="1270" anchor="ctr" anchorCtr="0">
              <a:noAutofit/>
            </a:bodyPr>
            <a:lstStyle/>
            <a:p>
              <a:pPr lvl="0" algn="ctr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zh-TW" sz="4400" b="1" kern="1200" dirty="0">
                  <a:solidFill>
                    <a:schemeClr val="bg1"/>
                  </a:solidFill>
                </a:rPr>
                <a:t>1955</a:t>
              </a:r>
              <a:endParaRPr lang="zh-TW" altLang="en-US" sz="4400" b="1" kern="1200" dirty="0">
                <a:solidFill>
                  <a:schemeClr val="bg1"/>
                </a:solidFill>
              </a:endParaRPr>
            </a:p>
          </p:txBody>
        </p:sp>
        <p:sp>
          <p:nvSpPr>
            <p:cNvPr id="33" name="手繪多邊形 32"/>
            <p:cNvSpPr/>
            <p:nvPr/>
          </p:nvSpPr>
          <p:spPr>
            <a:xfrm>
              <a:off x="2714325" y="1116328"/>
              <a:ext cx="2301087" cy="1027600"/>
            </a:xfrm>
            <a:custGeom>
              <a:avLst/>
              <a:gdLst>
                <a:gd name="connsiteX0" fmla="*/ 0 w 2301087"/>
                <a:gd name="connsiteY0" fmla="*/ 102852 h 617102"/>
                <a:gd name="connsiteX1" fmla="*/ 102852 w 2301087"/>
                <a:gd name="connsiteY1" fmla="*/ 0 h 617102"/>
                <a:gd name="connsiteX2" fmla="*/ 2198235 w 2301087"/>
                <a:gd name="connsiteY2" fmla="*/ 0 h 617102"/>
                <a:gd name="connsiteX3" fmla="*/ 2301087 w 2301087"/>
                <a:gd name="connsiteY3" fmla="*/ 102852 h 617102"/>
                <a:gd name="connsiteX4" fmla="*/ 2301087 w 2301087"/>
                <a:gd name="connsiteY4" fmla="*/ 514250 h 617102"/>
                <a:gd name="connsiteX5" fmla="*/ 2198235 w 2301087"/>
                <a:gd name="connsiteY5" fmla="*/ 617102 h 617102"/>
                <a:gd name="connsiteX6" fmla="*/ 102852 w 2301087"/>
                <a:gd name="connsiteY6" fmla="*/ 617102 h 617102"/>
                <a:gd name="connsiteX7" fmla="*/ 0 w 2301087"/>
                <a:gd name="connsiteY7" fmla="*/ 514250 h 617102"/>
                <a:gd name="connsiteX8" fmla="*/ 0 w 2301087"/>
                <a:gd name="connsiteY8" fmla="*/ 102852 h 6171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01087" h="617102">
                  <a:moveTo>
                    <a:pt x="0" y="102852"/>
                  </a:moveTo>
                  <a:cubicBezTo>
                    <a:pt x="0" y="46048"/>
                    <a:pt x="46048" y="0"/>
                    <a:pt x="102852" y="0"/>
                  </a:cubicBezTo>
                  <a:lnTo>
                    <a:pt x="2198235" y="0"/>
                  </a:lnTo>
                  <a:cubicBezTo>
                    <a:pt x="2255039" y="0"/>
                    <a:pt x="2301087" y="46048"/>
                    <a:pt x="2301087" y="102852"/>
                  </a:cubicBezTo>
                  <a:lnTo>
                    <a:pt x="2301087" y="514250"/>
                  </a:lnTo>
                  <a:cubicBezTo>
                    <a:pt x="2301087" y="571054"/>
                    <a:pt x="2255039" y="617102"/>
                    <a:pt x="2198235" y="617102"/>
                  </a:cubicBezTo>
                  <a:lnTo>
                    <a:pt x="102852" y="617102"/>
                  </a:lnTo>
                  <a:cubicBezTo>
                    <a:pt x="46048" y="617102"/>
                    <a:pt x="0" y="571054"/>
                    <a:pt x="0" y="514250"/>
                  </a:cubicBezTo>
                  <a:lnTo>
                    <a:pt x="0" y="102852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17188" tIns="125374" rIns="125374" bIns="125374" numCol="1" spcCol="1270" anchor="ctr" anchorCtr="0">
              <a:noAutofit/>
            </a:bodyPr>
            <a:lstStyle/>
            <a:p>
              <a:pPr lvl="0" algn="l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TW" altLang="en-US" sz="2500" kern="1200" dirty="0"/>
            </a:p>
          </p:txBody>
        </p:sp>
        <p:sp>
          <p:nvSpPr>
            <p:cNvPr id="34" name="橢圓 33"/>
            <p:cNvSpPr/>
            <p:nvPr/>
          </p:nvSpPr>
          <p:spPr>
            <a:xfrm>
              <a:off x="1772549" y="919554"/>
              <a:ext cx="1283456" cy="1402221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 w="38100">
              <a:solidFill>
                <a:schemeClr val="bg1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5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5" name="橢圓 34"/>
            <p:cNvSpPr/>
            <p:nvPr/>
          </p:nvSpPr>
          <p:spPr>
            <a:xfrm>
              <a:off x="2518573" y="2360484"/>
              <a:ext cx="106893" cy="106893"/>
            </a:xfrm>
            <a:prstGeom prst="ellipse">
              <a:avLst/>
            </a:prstGeom>
          </p:spPr>
          <p:style>
            <a:lnRef idx="2">
              <a:schemeClr val="accent6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6" name="橢圓 35"/>
            <p:cNvSpPr/>
            <p:nvPr/>
          </p:nvSpPr>
          <p:spPr>
            <a:xfrm>
              <a:off x="563951" y="6398337"/>
              <a:ext cx="106893" cy="106893"/>
            </a:xfrm>
            <a:prstGeom prst="ellipse">
              <a:avLst/>
            </a:prstGeom>
          </p:spPr>
          <p:style>
            <a:lnRef idx="2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7" name="橢圓 36"/>
            <p:cNvSpPr/>
            <p:nvPr/>
          </p:nvSpPr>
          <p:spPr>
            <a:xfrm>
              <a:off x="2572019" y="2568500"/>
              <a:ext cx="106893" cy="106893"/>
            </a:xfrm>
            <a:prstGeom prst="ellipse">
              <a:avLst/>
            </a:prstGeom>
          </p:spPr>
          <p:style>
            <a:lnRef idx="2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</p:grpSp>
      <p:sp>
        <p:nvSpPr>
          <p:cNvPr id="10" name="矩形 9"/>
          <p:cNvSpPr/>
          <p:nvPr/>
        </p:nvSpPr>
        <p:spPr>
          <a:xfrm>
            <a:off x="2020224" y="1017541"/>
            <a:ext cx="163884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TW" sz="1400" dirty="0" err="1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Nomor</a:t>
            </a:r>
            <a:r>
              <a:rPr lang="en-US" altLang="zh-TW" sz="14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</a:p>
          <a:p>
            <a:pPr algn="ctr"/>
            <a:r>
              <a:rPr lang="en-US" altLang="zh-TW" sz="14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Pusat </a:t>
            </a:r>
            <a:r>
              <a:rPr lang="en-US" altLang="zh-TW" sz="1400" dirty="0" err="1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Pelayanan</a:t>
            </a:r>
            <a:r>
              <a:rPr lang="en-US" altLang="zh-TW" sz="14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Kementerian </a:t>
            </a:r>
            <a:r>
              <a:rPr lang="en-US" altLang="zh-TW" sz="1400" dirty="0" err="1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Ketenagakerjaan</a:t>
            </a:r>
            <a:endParaRPr lang="zh-TW" altLang="en-US" sz="1400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40" name="矩形 39"/>
          <p:cNvSpPr/>
          <p:nvPr/>
        </p:nvSpPr>
        <p:spPr>
          <a:xfrm>
            <a:off x="3981530" y="1323542"/>
            <a:ext cx="21242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8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02-89956000</a:t>
            </a:r>
          </a:p>
        </p:txBody>
      </p:sp>
      <p:sp>
        <p:nvSpPr>
          <p:cNvPr id="42" name="橢圓 41"/>
          <p:cNvSpPr/>
          <p:nvPr/>
        </p:nvSpPr>
        <p:spPr>
          <a:xfrm>
            <a:off x="2014177" y="3003845"/>
            <a:ext cx="1756633" cy="1526112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bg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5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41" name="矩形 40"/>
          <p:cNvSpPr/>
          <p:nvPr/>
        </p:nvSpPr>
        <p:spPr>
          <a:xfrm>
            <a:off x="2184729" y="3347048"/>
            <a:ext cx="145969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TW" sz="1600" dirty="0" err="1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Saluran</a:t>
            </a:r>
            <a:r>
              <a:rPr lang="en-US" altLang="zh-TW" sz="16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 </a:t>
            </a:r>
            <a:r>
              <a:rPr lang="en-US" altLang="zh-TW" sz="1600" dirty="0" err="1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Khusus</a:t>
            </a:r>
            <a:r>
              <a:rPr lang="en-US" altLang="zh-TW" sz="16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 </a:t>
            </a:r>
            <a:r>
              <a:rPr lang="en-US" altLang="zh-TW" sz="1600" dirty="0" err="1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Pengaduan</a:t>
            </a:r>
            <a:r>
              <a:rPr lang="en-US" altLang="zh-TW" sz="16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 dan </a:t>
            </a:r>
            <a:r>
              <a:rPr lang="en-US" altLang="zh-TW" sz="1600" dirty="0" err="1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Konsultasi</a:t>
            </a:r>
            <a:endParaRPr lang="zh-TW" altLang="en-US" sz="1600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43" name="橢圓 42"/>
          <p:cNvSpPr/>
          <p:nvPr/>
        </p:nvSpPr>
        <p:spPr>
          <a:xfrm>
            <a:off x="3084025" y="2874958"/>
            <a:ext cx="146302" cy="116337"/>
          </a:xfrm>
          <a:prstGeom prst="ellipse">
            <a:avLst/>
          </a:prstGeom>
        </p:spPr>
        <p:style>
          <a:lnRef idx="2">
            <a:schemeClr val="accent6">
              <a:hueOff val="0"/>
              <a:satOff val="0"/>
              <a:lumOff val="0"/>
              <a:alphaOff val="0"/>
            </a:schemeClr>
          </a:lnRef>
          <a:fillRef idx="1">
            <a:schemeClr val="accent6">
              <a:hueOff val="0"/>
              <a:satOff val="0"/>
              <a:lumOff val="0"/>
              <a:alphaOff val="0"/>
            </a:schemeClr>
          </a:fillRef>
          <a:effectRef idx="0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44" name="橢圓 43"/>
          <p:cNvSpPr/>
          <p:nvPr/>
        </p:nvSpPr>
        <p:spPr>
          <a:xfrm>
            <a:off x="1113124" y="5074643"/>
            <a:ext cx="1756633" cy="1526112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bg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5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45" name="橢圓 44"/>
          <p:cNvSpPr/>
          <p:nvPr/>
        </p:nvSpPr>
        <p:spPr>
          <a:xfrm>
            <a:off x="1039973" y="6270867"/>
            <a:ext cx="146302" cy="116337"/>
          </a:xfrm>
          <a:prstGeom prst="ellipse">
            <a:avLst/>
          </a:prstGeom>
        </p:spPr>
        <p:style>
          <a:lnRef idx="2">
            <a:schemeClr val="accent4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46" name="橢圓 45"/>
          <p:cNvSpPr/>
          <p:nvPr/>
        </p:nvSpPr>
        <p:spPr>
          <a:xfrm>
            <a:off x="90166" y="6908470"/>
            <a:ext cx="146302" cy="116337"/>
          </a:xfrm>
          <a:prstGeom prst="ellipse">
            <a:avLst/>
          </a:prstGeom>
        </p:spPr>
        <p:style>
          <a:lnRef idx="2">
            <a:schemeClr val="accent6">
              <a:hueOff val="0"/>
              <a:satOff val="0"/>
              <a:lumOff val="0"/>
              <a:alphaOff val="0"/>
            </a:schemeClr>
          </a:lnRef>
          <a:fillRef idx="1">
            <a:schemeClr val="accent6">
              <a:hueOff val="0"/>
              <a:satOff val="0"/>
              <a:lumOff val="0"/>
              <a:alphaOff val="0"/>
            </a:schemeClr>
          </a:fillRef>
          <a:effectRef idx="0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47" name="橢圓 46"/>
          <p:cNvSpPr/>
          <p:nvPr/>
        </p:nvSpPr>
        <p:spPr>
          <a:xfrm>
            <a:off x="1275532" y="23279"/>
            <a:ext cx="146302" cy="116337"/>
          </a:xfrm>
          <a:prstGeom prst="ellipse">
            <a:avLst/>
          </a:prstGeom>
        </p:spPr>
        <p:style>
          <a:lnRef idx="2">
            <a:schemeClr val="accent4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48" name="文字方塊 47"/>
          <p:cNvSpPr txBox="1"/>
          <p:nvPr/>
        </p:nvSpPr>
        <p:spPr>
          <a:xfrm>
            <a:off x="1098583" y="5609709"/>
            <a:ext cx="17410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16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LINE@1955mw_id</a:t>
            </a:r>
            <a:endParaRPr lang="zh-TW" altLang="en-US" sz="1600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50" name="文字方塊 49"/>
          <p:cNvSpPr txBox="1"/>
          <p:nvPr/>
        </p:nvSpPr>
        <p:spPr>
          <a:xfrm>
            <a:off x="4963538" y="4903074"/>
            <a:ext cx="1900141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sz="1200" dirty="0"/>
              <a:t>Bahasa Thailand</a:t>
            </a:r>
          </a:p>
          <a:p>
            <a:r>
              <a:rPr lang="en-US" altLang="zh-TW" sz="1400" dirty="0"/>
              <a:t>ID</a:t>
            </a:r>
            <a:r>
              <a:rPr lang="zh-TW" altLang="en-US" sz="1400" dirty="0"/>
              <a:t>：</a:t>
            </a:r>
            <a:r>
              <a:rPr lang="en-US" altLang="zh-TW" sz="1400" dirty="0"/>
              <a:t>1955mw_th</a:t>
            </a:r>
          </a:p>
          <a:p>
            <a:r>
              <a:rPr lang="en-US" altLang="zh-TW" sz="1400" dirty="0">
                <a:hlinkClick r:id="rId4"/>
              </a:rPr>
              <a:t>http://lin.ee/c0fW2nc</a:t>
            </a:r>
            <a:endParaRPr lang="en-US" altLang="zh-TW" sz="1400" dirty="0"/>
          </a:p>
          <a:p>
            <a:endParaRPr lang="en-US" altLang="zh-TW" sz="1400" dirty="0"/>
          </a:p>
          <a:p>
            <a:endParaRPr lang="en-US" altLang="zh-TW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sz="1400" dirty="0"/>
              <a:t>Bahasa </a:t>
            </a:r>
            <a:r>
              <a:rPr lang="en-US" altLang="zh-TW" sz="1400" dirty="0" err="1"/>
              <a:t>Inggris</a:t>
            </a:r>
            <a:endParaRPr lang="en-US" altLang="zh-TW" sz="1400" dirty="0"/>
          </a:p>
          <a:p>
            <a:r>
              <a:rPr lang="en-US" altLang="zh-TW" sz="1400" dirty="0"/>
              <a:t>ID</a:t>
            </a:r>
            <a:r>
              <a:rPr lang="zh-TW" altLang="en-US" sz="1400" dirty="0"/>
              <a:t>：</a:t>
            </a:r>
            <a:r>
              <a:rPr lang="en-US" altLang="zh-TW" sz="1400" dirty="0"/>
              <a:t>1955mw_ph</a:t>
            </a:r>
          </a:p>
          <a:p>
            <a:r>
              <a:rPr lang="en-US" altLang="zh-TW" sz="1400" dirty="0">
                <a:hlinkClick r:id="rId5"/>
              </a:rPr>
              <a:t>http://lin.ee/jap3WmC</a:t>
            </a:r>
            <a:endParaRPr lang="en-US" altLang="zh-TW" sz="1400" dirty="0"/>
          </a:p>
          <a:p>
            <a:endParaRPr lang="en-US" altLang="zh-TW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zh-TW" altLang="en-US" dirty="0"/>
          </a:p>
        </p:txBody>
      </p:sp>
      <p:sp>
        <p:nvSpPr>
          <p:cNvPr id="51" name="文字方塊 50"/>
          <p:cNvSpPr txBox="1"/>
          <p:nvPr/>
        </p:nvSpPr>
        <p:spPr>
          <a:xfrm>
            <a:off x="2806326" y="4903074"/>
            <a:ext cx="259788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sz="1200" dirty="0"/>
              <a:t>Bahasa Indonesia</a:t>
            </a:r>
          </a:p>
          <a:p>
            <a:r>
              <a:rPr lang="en-US" altLang="zh-TW" sz="1400" dirty="0"/>
              <a:t>ID</a:t>
            </a:r>
            <a:r>
              <a:rPr lang="zh-TW" altLang="en-US" sz="1400" dirty="0"/>
              <a:t>：</a:t>
            </a:r>
            <a:r>
              <a:rPr lang="en-US" altLang="zh-TW" sz="1400" dirty="0"/>
              <a:t>1955mw_id</a:t>
            </a:r>
          </a:p>
          <a:p>
            <a:r>
              <a:rPr lang="en-US" altLang="zh-TW" sz="1400" dirty="0">
                <a:hlinkClick r:id="rId6"/>
              </a:rPr>
              <a:t>http://lin.ee/CP0IzlK</a:t>
            </a:r>
            <a:endParaRPr lang="en-US" altLang="zh-TW" sz="1400" dirty="0"/>
          </a:p>
          <a:p>
            <a:endParaRPr lang="en-US" altLang="zh-TW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TW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sz="1200" dirty="0"/>
              <a:t>Bahasa Vietnam</a:t>
            </a:r>
            <a:endParaRPr lang="en-US" altLang="zh-TW" dirty="0"/>
          </a:p>
          <a:p>
            <a:r>
              <a:rPr lang="en-US" altLang="zh-TW" sz="1400" dirty="0"/>
              <a:t>ID</a:t>
            </a:r>
            <a:r>
              <a:rPr lang="zh-TW" altLang="en-US" sz="1400" dirty="0"/>
              <a:t>：</a:t>
            </a:r>
            <a:r>
              <a:rPr lang="en-US" altLang="zh-TW" sz="1400" dirty="0"/>
              <a:t>1955mw_vn</a:t>
            </a:r>
          </a:p>
          <a:p>
            <a:r>
              <a:rPr lang="en-US" altLang="zh-TW" sz="1400" dirty="0">
                <a:hlinkClick r:id="rId7"/>
              </a:rPr>
              <a:t>http://lin.ee/GOrGIZI</a:t>
            </a:r>
            <a:endParaRPr lang="en-US" altLang="zh-TW" sz="1400" dirty="0"/>
          </a:p>
          <a:p>
            <a:endParaRPr lang="en-US" altLang="zh-TW" sz="1400" dirty="0"/>
          </a:p>
          <a:p>
            <a:endParaRPr lang="en-US" altLang="zh-TW" sz="1600" dirty="0"/>
          </a:p>
          <a:p>
            <a:endParaRPr lang="en-US" altLang="zh-TW" sz="1600" dirty="0"/>
          </a:p>
          <a:p>
            <a:endParaRPr lang="zh-TW" altLang="en-US" dirty="0"/>
          </a:p>
        </p:txBody>
      </p:sp>
      <p:pic>
        <p:nvPicPr>
          <p:cNvPr id="53" name="圖片 5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4200" y="4787982"/>
            <a:ext cx="569634" cy="573321"/>
          </a:xfrm>
          <a:prstGeom prst="rect">
            <a:avLst/>
          </a:prstGeom>
        </p:spPr>
      </p:pic>
      <p:pic>
        <p:nvPicPr>
          <p:cNvPr id="54" name="圖片 53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9648" y="5875771"/>
            <a:ext cx="575164" cy="573321"/>
          </a:xfrm>
          <a:prstGeom prst="rect">
            <a:avLst/>
          </a:prstGeom>
        </p:spPr>
      </p:pic>
      <p:pic>
        <p:nvPicPr>
          <p:cNvPr id="56" name="圖片 55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0239" y="4766962"/>
            <a:ext cx="570140" cy="573831"/>
          </a:xfrm>
          <a:prstGeom prst="rect">
            <a:avLst/>
          </a:prstGeom>
        </p:spPr>
      </p:pic>
      <p:pic>
        <p:nvPicPr>
          <p:cNvPr id="57" name="圖片 56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7147" y="5907344"/>
            <a:ext cx="570141" cy="573831"/>
          </a:xfrm>
          <a:prstGeom prst="rect">
            <a:avLst/>
          </a:prstGeom>
        </p:spPr>
      </p:pic>
      <p:sp>
        <p:nvSpPr>
          <p:cNvPr id="59" name="文字方塊 58"/>
          <p:cNvSpPr txBox="1"/>
          <p:nvPr/>
        </p:nvSpPr>
        <p:spPr>
          <a:xfrm>
            <a:off x="90166" y="1448334"/>
            <a:ext cx="234321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Jika Anda</a:t>
            </a:r>
          </a:p>
          <a:p>
            <a:r>
              <a:rPr lang="en-US" altLang="zh-TW" sz="2400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Memiliki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2400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Pertanyaan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,</a:t>
            </a:r>
          </a:p>
          <a:p>
            <a:r>
              <a:rPr lang="en-US" altLang="zh-TW" sz="2400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Silakan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2400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Menghubungi</a:t>
            </a:r>
            <a:endParaRPr lang="zh-TW" altLang="en-US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281824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708</TotalTime>
  <Words>163</Words>
  <Application>Microsoft Office PowerPoint</Application>
  <PresentationFormat>自訂</PresentationFormat>
  <Paragraphs>41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2" baseType="lpstr">
      <vt:lpstr>微軟正黑體</vt:lpstr>
      <vt:lpstr>新細明體</vt:lpstr>
      <vt:lpstr>Arial</vt:lpstr>
      <vt:lpstr>Calibri</vt:lpstr>
      <vt:lpstr>Calibri Light</vt:lpstr>
      <vt:lpstr>Times New Roman</vt:lpstr>
      <vt:lpstr>Wingdings</vt:lpstr>
      <vt:lpstr>Office 佈景主題</vt:lpstr>
      <vt:lpstr>PowerPoint 簡報</vt:lpstr>
      <vt:lpstr>PowerPoint 簡報</vt:lpstr>
      <vt:lpstr>Tahun 1       1800/bulan(Maksimum) Tahun 2     1700/bulan(Maksimum) Tahun 3seterusnya  1500/bulan(Maksimum)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張靜琳</dc:creator>
  <cp:lastModifiedBy>張靜琳</cp:lastModifiedBy>
  <cp:revision>66</cp:revision>
  <cp:lastPrinted>2021-06-18T06:43:11Z</cp:lastPrinted>
  <dcterms:created xsi:type="dcterms:W3CDTF">2020-09-08T00:59:14Z</dcterms:created>
  <dcterms:modified xsi:type="dcterms:W3CDTF">2021-06-21T08:14:33Z</dcterms:modified>
</cp:coreProperties>
</file>