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39"/>
  </p:notesMasterIdLst>
  <p:handoutMasterIdLst>
    <p:handoutMasterId r:id="rId40"/>
  </p:handoutMasterIdLst>
  <p:sldIdLst>
    <p:sldId id="580" r:id="rId3"/>
    <p:sldId id="581" r:id="rId4"/>
    <p:sldId id="583" r:id="rId5"/>
    <p:sldId id="584" r:id="rId6"/>
    <p:sldId id="585" r:id="rId7"/>
    <p:sldId id="586" r:id="rId8"/>
    <p:sldId id="587" r:id="rId9"/>
    <p:sldId id="588" r:id="rId10"/>
    <p:sldId id="589" r:id="rId11"/>
    <p:sldId id="590"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604" r:id="rId26"/>
    <p:sldId id="605" r:id="rId27"/>
    <p:sldId id="606" r:id="rId28"/>
    <p:sldId id="607" r:id="rId29"/>
    <p:sldId id="608" r:id="rId30"/>
    <p:sldId id="618" r:id="rId31"/>
    <p:sldId id="610" r:id="rId32"/>
    <p:sldId id="611" r:id="rId33"/>
    <p:sldId id="612" r:id="rId34"/>
    <p:sldId id="613" r:id="rId35"/>
    <p:sldId id="614" r:id="rId36"/>
    <p:sldId id="615" r:id="rId37"/>
    <p:sldId id="616" r:id="rId38"/>
  </p:sldIdLst>
  <p:sldSz cx="9144000" cy="6858000" type="screen4x3"/>
  <p:notesSz cx="6797675" cy="9872663"/>
  <p:custDataLst>
    <p:tags r:id="rId41"/>
  </p:custData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辜嵩貿" initials="辜嵩貿"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F5C"/>
    <a:srgbClr val="393532"/>
    <a:srgbClr val="C40C23"/>
    <a:srgbClr val="F59800"/>
    <a:srgbClr val="7A6AB1"/>
    <a:srgbClr val="B4C4D9"/>
    <a:srgbClr val="A7C0DE"/>
    <a:srgbClr val="006699"/>
    <a:srgbClr val="18A9D0"/>
    <a:srgbClr val="3A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83991" autoAdjust="0"/>
  </p:normalViewPr>
  <p:slideViewPr>
    <p:cSldViewPr>
      <p:cViewPr varScale="1">
        <p:scale>
          <a:sx n="115" d="100"/>
          <a:sy n="115" d="100"/>
        </p:scale>
        <p:origin x="169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25" d="100"/>
          <a:sy n="125" d="100"/>
        </p:scale>
        <p:origin x="1992" y="-32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rgbClr val="588894"/>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11427" custLinFactNeighborX="2311" custLinFactNeighborY="-1558">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custLinFactNeighborX="0">
        <dgm:presLayoutVars>
          <dgm:bulletEnabled val="1"/>
        </dgm:presLayoutVars>
      </dgm:prSet>
      <dgm:spPr/>
      <dgm:t>
        <a:bodyPr/>
        <a:lstStyle/>
        <a:p>
          <a:endParaRPr lang="zh-TW" altLang="en-US"/>
        </a:p>
      </dgm:t>
    </dgm:pt>
  </dgm:ptLst>
  <dgm:cxnLst>
    <dgm:cxn modelId="{9165CB75-3B0B-443E-94B5-2DE8CD8EAEBD}" type="presOf" srcId="{9A3ABBBA-D60E-40BA-B04C-8D5CD1E407F0}" destId="{4D7E6876-04DF-41D7-9089-9EE7736B18E5}" srcOrd="0" destOrd="0" presId="urn:microsoft.com/office/officeart/2005/8/layout/vList5"/>
    <dgm:cxn modelId="{EE3280B5-CF91-42A3-88B7-BE5CC739C7FA}" type="presOf" srcId="{20BA5600-D056-4406-B85C-2A75AF321485}" destId="{B869DC26-2DFA-453A-87CA-8CE078A55AE2}" srcOrd="0" destOrd="1"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86AD2347-85DD-4DEF-BB1F-D9C7B45175F0}" type="presOf" srcId="{4AA09CAC-0380-468D-8EDD-F3A01A1B2C3D}" destId="{7C8462F9-3D54-4160-832E-D0528706BE1C}" srcOrd="0" destOrd="0" presId="urn:microsoft.com/office/officeart/2005/8/layout/vList5"/>
    <dgm:cxn modelId="{16348BB1-BC4D-4094-B4EE-9B2824479F03}" type="presOf" srcId="{A47DFA38-612E-44BD-BFF4-2F9B0128100F}" destId="{B869DC26-2DFA-453A-87CA-8CE078A55AE2}" srcOrd="0" destOrd="0" presId="urn:microsoft.com/office/officeart/2005/8/layout/vList5"/>
    <dgm:cxn modelId="{13A325F2-0551-4A79-B8D7-4FBC99A09369}" type="presParOf" srcId="{4D7E6876-04DF-41D7-9089-9EE7736B18E5}" destId="{8CC9ED6F-F66D-4462-822B-741BAC3466E8}" srcOrd="0" destOrd="0" presId="urn:microsoft.com/office/officeart/2005/8/layout/vList5"/>
    <dgm:cxn modelId="{5646DE59-C334-471F-A4EE-E99EDCCFABAB}" type="presParOf" srcId="{8CC9ED6F-F66D-4462-822B-741BAC3466E8}" destId="{7C8462F9-3D54-4160-832E-D0528706BE1C}" srcOrd="0" destOrd="0" presId="urn:microsoft.com/office/officeart/2005/8/layout/vList5"/>
    <dgm:cxn modelId="{FC157F3C-205F-4502-AD26-E22E85001483}" type="presParOf" srcId="{8CC9ED6F-F66D-4462-822B-741BAC3466E8}" destId="{B869DC26-2DFA-453A-87CA-8CE078A55AE2}" srcOrd="1" destOrd="0" presId="urn:microsoft.com/office/officeart/2005/8/layout/vList5"/>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chemeClr val="bg1"/>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21306">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dgm:presLayoutVars>
          <dgm:bulletEnabled val="1"/>
        </dgm:presLayoutVars>
      </dgm:prSet>
      <dgm:spPr/>
      <dgm:t>
        <a:bodyPr/>
        <a:lstStyle/>
        <a:p>
          <a:endParaRPr lang="zh-TW" altLang="en-US"/>
        </a:p>
      </dgm:t>
    </dgm:pt>
  </dgm:ptLst>
  <dgm:cxnLst>
    <dgm:cxn modelId="{F4B65EA4-C2D5-487E-80E5-A37F413C59B5}" type="presOf" srcId="{A47DFA38-612E-44BD-BFF4-2F9B0128100F}" destId="{B869DC26-2DFA-453A-87CA-8CE078A55AE2}" srcOrd="0" destOrd="0"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0BBD4CAC-70FD-4F78-A5B0-992906EA47A7}" type="presOf" srcId="{20BA5600-D056-4406-B85C-2A75AF321485}" destId="{B869DC26-2DFA-453A-87CA-8CE078A55AE2}" srcOrd="0" destOrd="1" presId="urn:microsoft.com/office/officeart/2005/8/layout/vList5"/>
    <dgm:cxn modelId="{EE16470D-484F-4A01-BF51-B0931F45DAD7}" type="presOf" srcId="{9A3ABBBA-D60E-40BA-B04C-8D5CD1E407F0}" destId="{4D7E6876-04DF-41D7-9089-9EE7736B18E5}" srcOrd="0" destOrd="0" presId="urn:microsoft.com/office/officeart/2005/8/layout/vList5"/>
    <dgm:cxn modelId="{A1648372-FC9E-4483-B650-34BCB358C96F}" type="presOf" srcId="{4AA09CAC-0380-468D-8EDD-F3A01A1B2C3D}" destId="{7C8462F9-3D54-4160-832E-D0528706BE1C}" srcOrd="0" destOrd="0" presId="urn:microsoft.com/office/officeart/2005/8/layout/vList5"/>
    <dgm:cxn modelId="{E16F62D2-E51E-402C-924A-E67318057A9B}" type="presParOf" srcId="{4D7E6876-04DF-41D7-9089-9EE7736B18E5}" destId="{8CC9ED6F-F66D-4462-822B-741BAC3466E8}" srcOrd="0" destOrd="0" presId="urn:microsoft.com/office/officeart/2005/8/layout/vList5"/>
    <dgm:cxn modelId="{491C0A29-9CBD-4A0A-BBD2-E83D5DB1DF85}" type="presParOf" srcId="{8CC9ED6F-F66D-4462-822B-741BAC3466E8}" destId="{7C8462F9-3D54-4160-832E-D0528706BE1C}" srcOrd="0" destOrd="0" presId="urn:microsoft.com/office/officeart/2005/8/layout/vList5"/>
    <dgm:cxn modelId="{9439E453-ED1D-44D0-B18E-E55436A6439B}" type="presParOf" srcId="{8CC9ED6F-F66D-4462-822B-741BAC3466E8}" destId="{B869DC26-2DFA-453A-87CA-8CE078A55AE2}" srcOrd="1" destOrd="0" presId="urn:microsoft.com/office/officeart/2005/8/layout/vList5"/>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chemeClr val="bg1"/>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61452">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dgm:presLayoutVars>
          <dgm:bulletEnabled val="1"/>
        </dgm:presLayoutVars>
      </dgm:prSet>
      <dgm:spPr/>
      <dgm:t>
        <a:bodyPr/>
        <a:lstStyle/>
        <a:p>
          <a:endParaRPr lang="zh-TW" altLang="en-US"/>
        </a:p>
      </dgm:t>
    </dgm:pt>
  </dgm:ptLst>
  <dgm:cxnLst>
    <dgm:cxn modelId="{F6B2C16E-F717-4B8C-A0BA-836CB1EF4810}" type="presOf" srcId="{20BA5600-D056-4406-B85C-2A75AF321485}" destId="{B869DC26-2DFA-453A-87CA-8CE078A55AE2}" srcOrd="0" destOrd="1"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4AD2D32C-3143-4FF0-86E5-FC80C433529D}" type="presOf" srcId="{4AA09CAC-0380-468D-8EDD-F3A01A1B2C3D}" destId="{7C8462F9-3D54-4160-832E-D0528706BE1C}" srcOrd="0" destOrd="0" presId="urn:microsoft.com/office/officeart/2005/8/layout/vList5"/>
    <dgm:cxn modelId="{96EC13FA-9AC6-415E-90ED-FA0BBC1FB93C}" srcId="{9A3ABBBA-D60E-40BA-B04C-8D5CD1E407F0}" destId="{4AA09CAC-0380-468D-8EDD-F3A01A1B2C3D}" srcOrd="0" destOrd="0" parTransId="{F308D7D9-DCAE-494E-BEFC-597C44444B4D}" sibTransId="{071EC3D0-F26C-4A9B-BBBC-010F4D39B915}"/>
    <dgm:cxn modelId="{D5C76FA6-6FC9-45C4-84FC-49B6B815E5A2}" type="presOf" srcId="{9A3ABBBA-D60E-40BA-B04C-8D5CD1E407F0}" destId="{4D7E6876-04DF-41D7-9089-9EE7736B18E5}" srcOrd="0" destOrd="0" presId="urn:microsoft.com/office/officeart/2005/8/layout/vList5"/>
    <dgm:cxn modelId="{90DBC124-3B98-42B0-A54E-0A0251DED403}" srcId="{4AA09CAC-0380-468D-8EDD-F3A01A1B2C3D}" destId="{A47DFA38-612E-44BD-BFF4-2F9B0128100F}" srcOrd="0" destOrd="0" parTransId="{09AE4D0B-A9D7-40B1-8A7C-DCF80846D5A5}" sibTransId="{175BAF29-051D-4F0C-BBAD-ADD9ABF6811C}"/>
    <dgm:cxn modelId="{3D8875F1-72CF-4C69-BF9C-F6142D40912B}" type="presOf" srcId="{A47DFA38-612E-44BD-BFF4-2F9B0128100F}" destId="{B869DC26-2DFA-453A-87CA-8CE078A55AE2}" srcOrd="0" destOrd="0" presId="urn:microsoft.com/office/officeart/2005/8/layout/vList5"/>
    <dgm:cxn modelId="{0EB4890B-F802-4E56-8A5A-AD0A0E202F8B}" type="presParOf" srcId="{4D7E6876-04DF-41D7-9089-9EE7736B18E5}" destId="{8CC9ED6F-F66D-4462-822B-741BAC3466E8}" srcOrd="0" destOrd="0" presId="urn:microsoft.com/office/officeart/2005/8/layout/vList5"/>
    <dgm:cxn modelId="{1E7B990B-8657-4526-961C-3A2F5A00D241}" type="presParOf" srcId="{8CC9ED6F-F66D-4462-822B-741BAC3466E8}" destId="{7C8462F9-3D54-4160-832E-D0528706BE1C}" srcOrd="0" destOrd="0" presId="urn:microsoft.com/office/officeart/2005/8/layout/vList5"/>
    <dgm:cxn modelId="{81960FB0-A583-44E5-9AA0-288A785BEE08}" type="presParOf" srcId="{8CC9ED6F-F66D-4462-822B-741BAC3466E8}" destId="{B869DC26-2DFA-453A-87CA-8CE078A55AE2}" srcOrd="1" destOrd="0" presId="urn:microsoft.com/office/officeart/2005/8/layout/vList5"/>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chemeClr val="bg1"/>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24554" custLinFactNeighborX="-8" custLinFactNeighborY="7564">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dgm:presLayoutVars>
          <dgm:bulletEnabled val="1"/>
        </dgm:presLayoutVars>
      </dgm:prSet>
      <dgm:spPr/>
      <dgm:t>
        <a:bodyPr/>
        <a:lstStyle/>
        <a:p>
          <a:endParaRPr lang="zh-TW" altLang="en-US"/>
        </a:p>
      </dgm:t>
    </dgm:pt>
  </dgm:ptLst>
  <dgm:cxnLst>
    <dgm:cxn modelId="{F53AE361-CF4B-4FC0-BEB0-247FA10DA94C}" type="presOf" srcId="{4AA09CAC-0380-468D-8EDD-F3A01A1B2C3D}" destId="{7C8462F9-3D54-4160-832E-D0528706BE1C}" srcOrd="0" destOrd="0"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5B890FBB-B8FB-4D2B-B93C-AA0B81ADBA41}" type="presOf" srcId="{20BA5600-D056-4406-B85C-2A75AF321485}" destId="{B869DC26-2DFA-453A-87CA-8CE078A55AE2}" srcOrd="0" destOrd="1" presId="urn:microsoft.com/office/officeart/2005/8/layout/vList5"/>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EC1011B3-F477-40BF-A680-FF392809E433}" type="presOf" srcId="{9A3ABBBA-D60E-40BA-B04C-8D5CD1E407F0}" destId="{4D7E6876-04DF-41D7-9089-9EE7736B18E5}" srcOrd="0" destOrd="0" presId="urn:microsoft.com/office/officeart/2005/8/layout/vList5"/>
    <dgm:cxn modelId="{FB2E5849-D490-45FD-B441-2052D18565AF}" type="presOf" srcId="{A47DFA38-612E-44BD-BFF4-2F9B0128100F}" destId="{B869DC26-2DFA-453A-87CA-8CE078A55AE2}" srcOrd="0" destOrd="0" presId="urn:microsoft.com/office/officeart/2005/8/layout/vList5"/>
    <dgm:cxn modelId="{E7E776ED-3FA7-45E4-BEF2-75A7F7F75681}" type="presParOf" srcId="{4D7E6876-04DF-41D7-9089-9EE7736B18E5}" destId="{8CC9ED6F-F66D-4462-822B-741BAC3466E8}" srcOrd="0" destOrd="0" presId="urn:microsoft.com/office/officeart/2005/8/layout/vList5"/>
    <dgm:cxn modelId="{6CC109BC-C22E-4EA9-86C9-693B791FD12E}" type="presParOf" srcId="{8CC9ED6F-F66D-4462-822B-741BAC3466E8}" destId="{7C8462F9-3D54-4160-832E-D0528706BE1C}" srcOrd="0" destOrd="0" presId="urn:microsoft.com/office/officeart/2005/8/layout/vList5"/>
    <dgm:cxn modelId="{A12940DD-0222-4928-B701-C1197C66DA79}" type="presParOf" srcId="{8CC9ED6F-F66D-4462-822B-741BAC3466E8}" destId="{B869DC26-2DFA-453A-87CA-8CE078A55AE2}" srcOrd="1" destOrd="0" presId="urn:microsoft.com/office/officeart/2005/8/layout/vList5"/>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391516" y="-2265701"/>
          <a:ext cx="1008112" cy="5539514"/>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endParaRPr lang="zh-TW" altLang="en-US" sz="2500" kern="1200" dirty="0"/>
        </a:p>
        <a:p>
          <a:pPr marL="228600" lvl="1" indent="-228600" algn="l" defTabSz="1111250">
            <a:lnSpc>
              <a:spcPct val="90000"/>
            </a:lnSpc>
            <a:spcBef>
              <a:spcPct val="0"/>
            </a:spcBef>
            <a:spcAft>
              <a:spcPct val="15000"/>
            </a:spcAft>
            <a:buChar char="••"/>
          </a:pPr>
          <a:endParaRPr lang="zh-TW" altLang="en-US" sz="2500" kern="1200" dirty="0"/>
        </a:p>
      </dsp:txBody>
      <dsp:txXfrm rot="-5400000">
        <a:off x="2125815" y="49212"/>
        <a:ext cx="5490302" cy="909688"/>
      </dsp:txXfrm>
    </dsp:sp>
    <dsp:sp modelId="{7C8462F9-3D54-4160-832E-D0528706BE1C}">
      <dsp:nvSpPr>
        <dsp:cNvPr id="0" name=""/>
        <dsp:cNvSpPr/>
      </dsp:nvSpPr>
      <dsp:spPr>
        <a:xfrm>
          <a:off x="80529" y="0"/>
          <a:ext cx="2123584" cy="1008112"/>
        </a:xfrm>
        <a:prstGeom prst="roundRect">
          <a:avLst/>
        </a:prstGeom>
        <a:solidFill>
          <a:srgbClr val="588894"/>
        </a:solidFill>
        <a:ln w="25400" cap="flat" cmpd="sng" algn="ctr">
          <a:solidFill>
            <a:srgbClr val="5888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a:off x="129741" y="49212"/>
        <a:ext cx="2025160" cy="909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335791" y="-2095126"/>
          <a:ext cx="1172758" cy="5363011"/>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endParaRPr lang="zh-TW" altLang="en-US" sz="3000" kern="1200" dirty="0"/>
        </a:p>
        <a:p>
          <a:pPr marL="285750" lvl="1" indent="-285750" algn="l" defTabSz="1333500">
            <a:lnSpc>
              <a:spcPct val="90000"/>
            </a:lnSpc>
            <a:spcBef>
              <a:spcPct val="0"/>
            </a:spcBef>
            <a:spcAft>
              <a:spcPct val="15000"/>
            </a:spcAft>
            <a:buChar char="••"/>
          </a:pPr>
          <a:endParaRPr lang="zh-TW" altLang="en-US" sz="3000" kern="1200" dirty="0"/>
        </a:p>
      </dsp:txBody>
      <dsp:txXfrm rot="-5400000">
        <a:off x="2240665" y="57249"/>
        <a:ext cx="5305762" cy="1058260"/>
      </dsp:txXfrm>
    </dsp:sp>
    <dsp:sp modelId="{7C8462F9-3D54-4160-832E-D0528706BE1C}">
      <dsp:nvSpPr>
        <dsp:cNvPr id="0" name=""/>
        <dsp:cNvSpPr/>
      </dsp:nvSpPr>
      <dsp:spPr>
        <a:xfrm>
          <a:off x="2467" y="0"/>
          <a:ext cx="2238197" cy="1172758"/>
        </a:xfrm>
        <a:prstGeom prst="roundRect">
          <a:avLst/>
        </a:prstGeom>
        <a:solidFill>
          <a:srgbClr val="58889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endParaRPr lang="zh-TW" altLang="en-US" sz="5900" kern="1200" dirty="0"/>
        </a:p>
      </dsp:txBody>
      <dsp:txXfrm>
        <a:off x="59716" y="57249"/>
        <a:ext cx="2123699" cy="1058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544036" y="-1836185"/>
          <a:ext cx="1201112" cy="4873482"/>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endParaRPr lang="zh-TW" altLang="en-US" sz="3000" kern="1200" dirty="0"/>
        </a:p>
        <a:p>
          <a:pPr marL="285750" lvl="1" indent="-285750" algn="l" defTabSz="1333500">
            <a:lnSpc>
              <a:spcPct val="90000"/>
            </a:lnSpc>
            <a:spcBef>
              <a:spcPct val="0"/>
            </a:spcBef>
            <a:spcAft>
              <a:spcPct val="15000"/>
            </a:spcAft>
            <a:buChar char="••"/>
          </a:pPr>
          <a:endParaRPr lang="zh-TW" altLang="en-US" sz="3000" kern="1200" dirty="0"/>
        </a:p>
      </dsp:txBody>
      <dsp:txXfrm rot="-5400000">
        <a:off x="2707852" y="58632"/>
        <a:ext cx="4814849" cy="1083846"/>
      </dsp:txXfrm>
    </dsp:sp>
    <dsp:sp modelId="{7C8462F9-3D54-4160-832E-D0528706BE1C}">
      <dsp:nvSpPr>
        <dsp:cNvPr id="0" name=""/>
        <dsp:cNvSpPr/>
      </dsp:nvSpPr>
      <dsp:spPr>
        <a:xfrm>
          <a:off x="838" y="0"/>
          <a:ext cx="2707012" cy="1201112"/>
        </a:xfrm>
        <a:prstGeom prst="roundRect">
          <a:avLst/>
        </a:prstGeom>
        <a:solidFill>
          <a:srgbClr val="58889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lvl="0" algn="ctr" defTabSz="2711450">
            <a:lnSpc>
              <a:spcPct val="90000"/>
            </a:lnSpc>
            <a:spcBef>
              <a:spcPct val="0"/>
            </a:spcBef>
            <a:spcAft>
              <a:spcPct val="35000"/>
            </a:spcAft>
          </a:pPr>
          <a:endParaRPr lang="zh-TW" altLang="en-US" sz="6100" kern="1200" dirty="0"/>
        </a:p>
      </dsp:txBody>
      <dsp:txXfrm>
        <a:off x="59471" y="58633"/>
        <a:ext cx="2589746" cy="1083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399101" y="-2136129"/>
          <a:ext cx="1008112" cy="5280370"/>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endParaRPr lang="zh-TW" altLang="en-US" sz="2500" kern="1200" dirty="0"/>
        </a:p>
        <a:p>
          <a:pPr marL="228600" lvl="1" indent="-228600" algn="l" defTabSz="1111250">
            <a:lnSpc>
              <a:spcPct val="90000"/>
            </a:lnSpc>
            <a:spcBef>
              <a:spcPct val="0"/>
            </a:spcBef>
            <a:spcAft>
              <a:spcPct val="15000"/>
            </a:spcAft>
            <a:buChar char="••"/>
          </a:pPr>
          <a:endParaRPr lang="zh-TW" altLang="en-US" sz="2500" kern="1200" dirty="0"/>
        </a:p>
      </dsp:txBody>
      <dsp:txXfrm rot="-5400000">
        <a:off x="2262972" y="49212"/>
        <a:ext cx="5231158" cy="909688"/>
      </dsp:txXfrm>
    </dsp:sp>
    <dsp:sp modelId="{7C8462F9-3D54-4160-832E-D0528706BE1C}">
      <dsp:nvSpPr>
        <dsp:cNvPr id="0" name=""/>
        <dsp:cNvSpPr/>
      </dsp:nvSpPr>
      <dsp:spPr>
        <a:xfrm>
          <a:off x="0" y="0"/>
          <a:ext cx="2262713" cy="1008112"/>
        </a:xfrm>
        <a:prstGeom prst="roundRect">
          <a:avLst/>
        </a:prstGeom>
        <a:solidFill>
          <a:srgbClr val="58889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a:off x="49212" y="49212"/>
        <a:ext cx="2164289" cy="909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1" y="1"/>
            <a:ext cx="2945448" cy="493554"/>
          </a:xfrm>
          <a:prstGeom prst="rect">
            <a:avLst/>
          </a:prstGeom>
        </p:spPr>
        <p:txBody>
          <a:bodyPr vert="horz" lIns="90962" tIns="45479" rIns="90962" bIns="4547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0652" y="1"/>
            <a:ext cx="2945448" cy="493554"/>
          </a:xfrm>
          <a:prstGeom prst="rect">
            <a:avLst/>
          </a:prstGeom>
        </p:spPr>
        <p:txBody>
          <a:bodyPr vert="horz" lIns="90962" tIns="45479" rIns="90962" bIns="45479" rtlCol="0"/>
          <a:lstStyle>
            <a:lvl1pPr algn="r" fontAlgn="auto">
              <a:spcBef>
                <a:spcPts val="0"/>
              </a:spcBef>
              <a:spcAft>
                <a:spcPts val="0"/>
              </a:spcAft>
              <a:defRPr kumimoji="0" sz="1200" smtClean="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11" y="9377539"/>
            <a:ext cx="2945448" cy="493553"/>
          </a:xfrm>
          <a:prstGeom prst="rect">
            <a:avLst/>
          </a:prstGeom>
        </p:spPr>
        <p:txBody>
          <a:bodyPr vert="horz" lIns="90962" tIns="45479" rIns="90962" bIns="4547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0652" y="9377539"/>
            <a:ext cx="2945448" cy="493553"/>
          </a:xfrm>
          <a:prstGeom prst="rect">
            <a:avLst/>
          </a:prstGeom>
        </p:spPr>
        <p:txBody>
          <a:bodyPr vert="horz" lIns="90962" tIns="45479" rIns="90962" bIns="45479" rtlCol="0" anchor="b"/>
          <a:lstStyle>
            <a:lvl1pPr algn="r" fontAlgn="auto">
              <a:spcBef>
                <a:spcPts val="0"/>
              </a:spcBef>
              <a:spcAft>
                <a:spcPts val="0"/>
              </a:spcAft>
              <a:defRPr kumimoji="0" sz="1200" smtClean="0">
                <a:latin typeface="+mn-lt"/>
                <a:ea typeface="+mn-ea"/>
              </a:defRPr>
            </a:lvl1pPr>
          </a:lstStyle>
          <a:p>
            <a:pPr>
              <a:defRPr/>
            </a:pPr>
            <a:fld id="{C6F9E94C-7340-442D-9027-F9CE0F1BE715}" type="slidenum">
              <a:rPr lang="zh-TW" altLang="en-US"/>
              <a:pPr>
                <a:defRPr/>
              </a:pPr>
              <a:t>‹#›</a:t>
            </a:fld>
            <a:endParaRPr lang="zh-TW" altLang="en-US"/>
          </a:p>
        </p:txBody>
      </p:sp>
    </p:spTree>
    <p:extLst>
      <p:ext uri="{BB962C8B-B14F-4D97-AF65-F5344CB8AC3E}">
        <p14:creationId xmlns:p14="http://schemas.microsoft.com/office/powerpoint/2010/main" val="29876570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1" y="1"/>
            <a:ext cx="2945448" cy="493554"/>
          </a:xfrm>
          <a:prstGeom prst="rect">
            <a:avLst/>
          </a:prstGeom>
        </p:spPr>
        <p:txBody>
          <a:bodyPr vert="horz" lIns="90962" tIns="45479" rIns="90962" bIns="4547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0652" y="1"/>
            <a:ext cx="2945448" cy="493554"/>
          </a:xfrm>
          <a:prstGeom prst="rect">
            <a:avLst/>
          </a:prstGeom>
        </p:spPr>
        <p:txBody>
          <a:bodyPr vert="horz" lIns="90962" tIns="45479" rIns="90962" bIns="45479" rtlCol="0"/>
          <a:lstStyle>
            <a:lvl1pPr algn="r" fontAlgn="auto">
              <a:spcBef>
                <a:spcPts val="0"/>
              </a:spcBef>
              <a:spcAft>
                <a:spcPts val="0"/>
              </a:spcAft>
              <a:defRPr kumimoji="0" sz="1200" smtClean="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0962" tIns="45479" rIns="90962" bIns="45479" rtlCol="0" anchor="ctr"/>
          <a:lstStyle/>
          <a:p>
            <a:pPr lvl="0"/>
            <a:endParaRPr lang="zh-TW" altLang="en-US" noProof="0"/>
          </a:p>
        </p:txBody>
      </p:sp>
      <p:sp>
        <p:nvSpPr>
          <p:cNvPr id="5" name="備忘稿版面配置區 4"/>
          <p:cNvSpPr>
            <a:spLocks noGrp="1"/>
          </p:cNvSpPr>
          <p:nvPr>
            <p:ph type="body" sz="quarter" idx="3"/>
          </p:nvPr>
        </p:nvSpPr>
        <p:spPr>
          <a:xfrm>
            <a:off x="680086" y="4689560"/>
            <a:ext cx="5437506" cy="4441989"/>
          </a:xfrm>
          <a:prstGeom prst="rect">
            <a:avLst/>
          </a:prstGeom>
        </p:spPr>
        <p:txBody>
          <a:bodyPr vert="horz" lIns="90962" tIns="45479" rIns="90962" bIns="45479"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1" y="9377539"/>
            <a:ext cx="2945448" cy="493553"/>
          </a:xfrm>
          <a:prstGeom prst="rect">
            <a:avLst/>
          </a:prstGeom>
        </p:spPr>
        <p:txBody>
          <a:bodyPr vert="horz" lIns="90962" tIns="45479" rIns="90962" bIns="4547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652" y="9377539"/>
            <a:ext cx="2945448" cy="493553"/>
          </a:xfrm>
          <a:prstGeom prst="rect">
            <a:avLst/>
          </a:prstGeom>
        </p:spPr>
        <p:txBody>
          <a:bodyPr vert="horz" lIns="90962" tIns="45479" rIns="90962" bIns="45479" rtlCol="0" anchor="b"/>
          <a:lstStyle>
            <a:lvl1pPr algn="r" fontAlgn="auto">
              <a:spcBef>
                <a:spcPts val="0"/>
              </a:spcBef>
              <a:spcAft>
                <a:spcPts val="0"/>
              </a:spcAft>
              <a:defRPr kumimoji="0" sz="1200" smtClean="0">
                <a:latin typeface="+mn-lt"/>
                <a:ea typeface="+mn-ea"/>
              </a:defRPr>
            </a:lvl1pPr>
          </a:lstStyle>
          <a:p>
            <a:pPr>
              <a:defRPr/>
            </a:pPr>
            <a:fld id="{3A4145C2-0894-4CBE-AA21-A4F1777A7A9C}" type="slidenum">
              <a:rPr lang="zh-TW" altLang="en-US"/>
              <a:pPr>
                <a:defRPr/>
              </a:pPr>
              <a:t>‹#›</a:t>
            </a:fld>
            <a:endParaRPr lang="zh-TW" altLang="en-US"/>
          </a:p>
        </p:txBody>
      </p:sp>
    </p:spTree>
    <p:extLst>
      <p:ext uri="{BB962C8B-B14F-4D97-AF65-F5344CB8AC3E}">
        <p14:creationId xmlns:p14="http://schemas.microsoft.com/office/powerpoint/2010/main" val="511122411"/>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pPr>
              <a:defRPr/>
            </a:pPr>
            <a:fld id="{BF1F6C0B-7B1D-46B9-BEF8-34BAE70292C5}"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3C14B63B-6CA1-4722-8C2D-DAEA2AFCC368}" type="slidenum">
              <a:rPr lang="zh-TW" altLang="en-US" smtClean="0"/>
              <a:pPr>
                <a:defRPr/>
              </a:pPr>
              <a:t>‹#›</a:t>
            </a:fld>
            <a:endParaRPr lang="zh-TW" altLang="en-US"/>
          </a:p>
        </p:txBody>
      </p:sp>
    </p:spTree>
    <p:extLst>
      <p:ext uri="{BB962C8B-B14F-4D97-AF65-F5344CB8AC3E}">
        <p14:creationId xmlns:p14="http://schemas.microsoft.com/office/powerpoint/2010/main" val="89415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CE88B328-90DE-4F57-A73D-7883FDAEC42D}"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454F51C0-4BDB-41ED-AEE7-12E2F8CD3957}" type="slidenum">
              <a:rPr lang="zh-TW" altLang="en-US" smtClean="0"/>
              <a:pPr>
                <a:defRPr/>
              </a:pPr>
              <a:t>‹#›</a:t>
            </a:fld>
            <a:endParaRPr lang="zh-TW" altLang="en-US"/>
          </a:p>
        </p:txBody>
      </p:sp>
    </p:spTree>
    <p:extLst>
      <p:ext uri="{BB962C8B-B14F-4D97-AF65-F5344CB8AC3E}">
        <p14:creationId xmlns:p14="http://schemas.microsoft.com/office/powerpoint/2010/main" val="363681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3C23A48D-C475-4E9C-B8CC-CA25289329B7}"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0E2C155-1F5E-4088-88F9-97FCD0CAABD6}" type="slidenum">
              <a:rPr lang="zh-TW" altLang="en-US" smtClean="0"/>
              <a:pPr>
                <a:defRPr/>
              </a:pPr>
              <a:t>‹#›</a:t>
            </a:fld>
            <a:endParaRPr lang="zh-TW" altLang="en-US"/>
          </a:p>
        </p:txBody>
      </p:sp>
    </p:spTree>
    <p:extLst>
      <p:ext uri="{BB962C8B-B14F-4D97-AF65-F5344CB8AC3E}">
        <p14:creationId xmlns:p14="http://schemas.microsoft.com/office/powerpoint/2010/main" val="12653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427DA2D-F10A-4BA6-9334-C34CFF60BB97}"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126536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A617D-2E83-4A9C-A815-ACA9E1797E40}"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334647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5FC6D29-25F8-4174-A740-EA481FDB3AE5}"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878862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639C463-21D7-4399-BEDB-54C425696941}" type="datetime1">
              <a:rPr lang="zh-TW" altLang="en-US" smtClean="0"/>
              <a:t>2020/3/9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413319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D024ADA-C292-44F8-83EA-D9B02299CAC9}" type="datetime1">
              <a:rPr lang="zh-TW" altLang="en-US" smtClean="0"/>
              <a:t>2020/3/9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767697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E913E3E-5841-4F51-ABE8-9C2AF99DEEED}" type="datetime1">
              <a:rPr lang="zh-TW" altLang="en-US" smtClean="0"/>
              <a:t>2020/3/9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3074339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1BBF7-1A07-4FFC-8551-7F376EE60D7D}" type="datetime1">
              <a:rPr lang="zh-TW" altLang="en-US" smtClean="0"/>
              <a:t>2020/3/9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1881840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A64462D4-72F2-40DE-B60B-E8077C2B793E}" type="datetime1">
              <a:rPr lang="zh-TW" altLang="en-US" smtClean="0"/>
              <a:t>2020/3/9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378142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CD62902A-0E2D-4662-BDD1-9204861C7591}"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0C757894-2EF6-4B65-91D0-76DC44A98A67}" type="slidenum">
              <a:rPr lang="zh-TW" altLang="en-US" smtClean="0"/>
              <a:pPr>
                <a:defRPr/>
              </a:pPr>
              <a:t>‹#›</a:t>
            </a:fld>
            <a:endParaRPr lang="zh-TW" altLang="en-US"/>
          </a:p>
        </p:txBody>
      </p:sp>
    </p:spTree>
    <p:extLst>
      <p:ext uri="{BB962C8B-B14F-4D97-AF65-F5344CB8AC3E}">
        <p14:creationId xmlns:p14="http://schemas.microsoft.com/office/powerpoint/2010/main" val="204250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27488CA-03EB-4A51-9291-E3F12D497D48}" type="datetime1">
              <a:rPr lang="zh-TW" altLang="en-US" smtClean="0"/>
              <a:t>2020/3/9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353638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70D6A82-64C7-453C-A690-D4FAAC601AFE}"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1966568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D902C0-3C4D-4D20-B59D-D6DAB8FFF3AF}"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64600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2"/>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pPr>
              <a:defRPr/>
            </a:pPr>
            <a:fld id="{37CCB87D-96FB-46AF-A640-064D350EE3CE}"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FB259F9E-8241-4E1C-AB3C-4135FE6C0549}" type="slidenum">
              <a:rPr lang="zh-TW" altLang="en-US" smtClean="0"/>
              <a:pPr>
                <a:defRPr/>
              </a:pPr>
              <a:t>‹#›</a:t>
            </a:fld>
            <a:endParaRPr lang="zh-TW" altLang="en-US"/>
          </a:p>
        </p:txBody>
      </p:sp>
    </p:spTree>
    <p:extLst>
      <p:ext uri="{BB962C8B-B14F-4D97-AF65-F5344CB8AC3E}">
        <p14:creationId xmlns:p14="http://schemas.microsoft.com/office/powerpoint/2010/main" val="108414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pPr>
              <a:defRPr/>
            </a:pPr>
            <a:fld id="{735A4B99-D6AB-4D8B-A65B-8510B67CA2D8}" type="datetime1">
              <a:rPr lang="zh-TW" altLang="en-US" smtClean="0"/>
              <a:t>2020/3/9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5955A11-4B07-4425-A8E6-3694A4A16AC0}" type="slidenum">
              <a:rPr lang="zh-TW" altLang="en-US" smtClean="0"/>
              <a:pPr>
                <a:defRPr/>
              </a:pPr>
              <a:t>‹#›</a:t>
            </a:fld>
            <a:endParaRPr lang="zh-TW" altLang="en-US"/>
          </a:p>
        </p:txBody>
      </p:sp>
    </p:spTree>
    <p:extLst>
      <p:ext uri="{BB962C8B-B14F-4D97-AF65-F5344CB8AC3E}">
        <p14:creationId xmlns:p14="http://schemas.microsoft.com/office/powerpoint/2010/main" val="52119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pPr>
              <a:defRPr/>
            </a:pPr>
            <a:fld id="{D1F7FF6C-95F7-4BEA-A895-63783C880FF8}" type="datetime1">
              <a:rPr lang="zh-TW" altLang="en-US" smtClean="0"/>
              <a:t>2020/3/9</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2622192F-B92A-4591-9442-DCD3C0DDB67A}" type="slidenum">
              <a:rPr lang="zh-TW" altLang="en-US" smtClean="0"/>
              <a:pPr>
                <a:defRPr/>
              </a:pPr>
              <a:t>‹#›</a:t>
            </a:fld>
            <a:endParaRPr lang="zh-TW" altLang="en-US"/>
          </a:p>
        </p:txBody>
      </p:sp>
    </p:spTree>
    <p:extLst>
      <p:ext uri="{BB962C8B-B14F-4D97-AF65-F5344CB8AC3E}">
        <p14:creationId xmlns:p14="http://schemas.microsoft.com/office/powerpoint/2010/main" val="270198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fld id="{A9774A82-4A59-40AA-9C3F-76A1F4E6790B}" type="datetime1">
              <a:rPr lang="zh-TW" altLang="en-US" smtClean="0"/>
              <a:t>2020/3/9</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CED81C62-3BAC-4FBE-B75A-B298C9E46A5D}" type="slidenum">
              <a:rPr lang="zh-TW" altLang="en-US" smtClean="0"/>
              <a:pPr>
                <a:defRPr/>
              </a:pPr>
              <a:t>‹#›</a:t>
            </a:fld>
            <a:endParaRPr lang="zh-TW" altLang="en-US"/>
          </a:p>
        </p:txBody>
      </p:sp>
    </p:spTree>
    <p:extLst>
      <p:ext uri="{BB962C8B-B14F-4D97-AF65-F5344CB8AC3E}">
        <p14:creationId xmlns:p14="http://schemas.microsoft.com/office/powerpoint/2010/main" val="186860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B5B1B876-785B-42D4-90EF-EA79B8C7D4A4}" type="datetime1">
              <a:rPr lang="zh-TW" altLang="en-US" smtClean="0"/>
              <a:t>2020/3/9</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E123C9D0-2F0D-4A55-9A54-06DF134CC6C1}" type="slidenum">
              <a:rPr lang="zh-TW" altLang="en-US" smtClean="0"/>
              <a:pPr>
                <a:defRPr/>
              </a:pPr>
              <a:t>‹#›</a:t>
            </a:fld>
            <a:endParaRPr lang="zh-TW" altLang="en-US"/>
          </a:p>
        </p:txBody>
      </p:sp>
    </p:spTree>
    <p:extLst>
      <p:ext uri="{BB962C8B-B14F-4D97-AF65-F5344CB8AC3E}">
        <p14:creationId xmlns:p14="http://schemas.microsoft.com/office/powerpoint/2010/main" val="343508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a:defRPr/>
            </a:pPr>
            <a:fld id="{A2B1E8FF-6CB3-415D-823B-594E8039EE16}" type="datetime1">
              <a:rPr lang="zh-TW" altLang="en-US" smtClean="0"/>
              <a:t>2020/3/9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D3E7263E-CC8E-416A-8235-5FFB8B91F99B}" type="slidenum">
              <a:rPr lang="zh-TW" altLang="en-US" smtClean="0"/>
              <a:pPr>
                <a:defRPr/>
              </a:pPr>
              <a:t>‹#›</a:t>
            </a:fld>
            <a:endParaRPr lang="zh-TW" altLang="en-US"/>
          </a:p>
        </p:txBody>
      </p:sp>
    </p:spTree>
    <p:extLst>
      <p:ext uri="{BB962C8B-B14F-4D97-AF65-F5344CB8AC3E}">
        <p14:creationId xmlns:p14="http://schemas.microsoft.com/office/powerpoint/2010/main" val="234104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a:defRPr/>
            </a:pPr>
            <a:fld id="{C5FCDEE4-3DD7-4C2F-9CC1-873838BEED26}" type="datetime1">
              <a:rPr lang="zh-TW" altLang="en-US" smtClean="0"/>
              <a:t>2020/3/9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1A5642E-B271-4443-97E8-C1C9C3D001B9}" type="slidenum">
              <a:rPr lang="zh-TW" altLang="en-US" smtClean="0"/>
              <a:pPr>
                <a:defRPr/>
              </a:pPr>
              <a:t>‹#›</a:t>
            </a:fld>
            <a:endParaRPr lang="zh-TW" altLang="en-US"/>
          </a:p>
        </p:txBody>
      </p:sp>
    </p:spTree>
    <p:extLst>
      <p:ext uri="{BB962C8B-B14F-4D97-AF65-F5344CB8AC3E}">
        <p14:creationId xmlns:p14="http://schemas.microsoft.com/office/powerpoint/2010/main" val="418513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52A94E3-A56E-49AA-A21D-C1AD30AB0AD8}" type="datetime1">
              <a:rPr lang="zh-TW" altLang="en-US" smtClean="0"/>
              <a:t>2020/3/9</a:t>
            </a:fld>
            <a:endParaRPr lang="zh-TW" altLang="en-US"/>
          </a:p>
        </p:txBody>
      </p:sp>
      <p:sp>
        <p:nvSpPr>
          <p:cNvPr id="5" name="頁尾版面配置區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BD7A8A-4DAA-45FF-B175-5144551574DB}" type="slidenum">
              <a:rPr lang="zh-TW" altLang="en-US" smtClean="0"/>
              <a:pPr>
                <a:defRPr/>
              </a:pPr>
              <a:t>‹#›</a:t>
            </a:fld>
            <a:endParaRPr lang="zh-TW" altLang="en-US"/>
          </a:p>
        </p:txBody>
      </p:sp>
    </p:spTree>
    <p:extLst>
      <p:ext uri="{BB962C8B-B14F-4D97-AF65-F5344CB8AC3E}">
        <p14:creationId xmlns:p14="http://schemas.microsoft.com/office/powerpoint/2010/main" val="129145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1A8D4-6583-4E91-A567-DF3F5B41544D}" type="datetime1">
              <a:rPr lang="zh-TW" altLang="en-US" smtClean="0"/>
              <a:t>2020/3/9</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3132455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png"/><Relationship Id="rId7"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13" Type="http://schemas.openxmlformats.org/officeDocument/2006/relationships/diagramData" Target="../diagrams/data1.xml"/><Relationship Id="rId18" Type="http://schemas.openxmlformats.org/officeDocument/2006/relationships/image" Target="../media/image41.png"/><Relationship Id="rId26" Type="http://schemas.openxmlformats.org/officeDocument/2006/relationships/diagramQuickStyle" Target="../diagrams/quickStyle3.xml"/><Relationship Id="rId3" Type="http://schemas.openxmlformats.org/officeDocument/2006/relationships/tags" Target="../tags/tag8.xml"/><Relationship Id="rId21" Type="http://schemas.openxmlformats.org/officeDocument/2006/relationships/diagramQuickStyle" Target="../diagrams/quickStyle2.xml"/><Relationship Id="rId34" Type="http://schemas.microsoft.com/office/2007/relationships/diagramDrawing" Target="../diagrams/drawing4.xml"/><Relationship Id="rId7" Type="http://schemas.openxmlformats.org/officeDocument/2006/relationships/tags" Target="../tags/tag12.xml"/><Relationship Id="rId12" Type="http://schemas.openxmlformats.org/officeDocument/2006/relationships/slideLayout" Target="../slideLayouts/slideLayout7.xml"/><Relationship Id="rId17" Type="http://schemas.microsoft.com/office/2007/relationships/diagramDrawing" Target="../diagrams/drawing1.xml"/><Relationship Id="rId25" Type="http://schemas.openxmlformats.org/officeDocument/2006/relationships/diagramLayout" Target="../diagrams/layout3.xml"/><Relationship Id="rId33" Type="http://schemas.openxmlformats.org/officeDocument/2006/relationships/diagramColors" Target="../diagrams/colors4.xml"/><Relationship Id="rId2" Type="http://schemas.openxmlformats.org/officeDocument/2006/relationships/tags" Target="../tags/tag7.xml"/><Relationship Id="rId16" Type="http://schemas.openxmlformats.org/officeDocument/2006/relationships/diagramColors" Target="../diagrams/colors1.xml"/><Relationship Id="rId20" Type="http://schemas.openxmlformats.org/officeDocument/2006/relationships/diagramLayout" Target="../diagrams/layout2.xml"/><Relationship Id="rId29" Type="http://schemas.openxmlformats.org/officeDocument/2006/relationships/image" Target="../media/image42.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diagramData" Target="../diagrams/data3.xml"/><Relationship Id="rId32" Type="http://schemas.openxmlformats.org/officeDocument/2006/relationships/diagramQuickStyle" Target="../diagrams/quickStyle4.xml"/><Relationship Id="rId5" Type="http://schemas.openxmlformats.org/officeDocument/2006/relationships/tags" Target="../tags/tag10.xml"/><Relationship Id="rId15" Type="http://schemas.openxmlformats.org/officeDocument/2006/relationships/diagramQuickStyle" Target="../diagrams/quickStyle1.xml"/><Relationship Id="rId23" Type="http://schemas.microsoft.com/office/2007/relationships/diagramDrawing" Target="../diagrams/drawing2.xml"/><Relationship Id="rId28" Type="http://schemas.microsoft.com/office/2007/relationships/diagramDrawing" Target="../diagrams/drawing3.xml"/><Relationship Id="rId36" Type="http://schemas.openxmlformats.org/officeDocument/2006/relationships/image" Target="../media/image44.jpeg"/><Relationship Id="rId10" Type="http://schemas.openxmlformats.org/officeDocument/2006/relationships/tags" Target="../tags/tag15.xml"/><Relationship Id="rId19" Type="http://schemas.openxmlformats.org/officeDocument/2006/relationships/diagramData" Target="../diagrams/data2.xml"/><Relationship Id="rId31" Type="http://schemas.openxmlformats.org/officeDocument/2006/relationships/diagramLayout" Target="../diagrams/layout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diagramLayout" Target="../diagrams/layout1.xml"/><Relationship Id="rId22" Type="http://schemas.openxmlformats.org/officeDocument/2006/relationships/diagramColors" Target="../diagrams/colors2.xml"/><Relationship Id="rId27" Type="http://schemas.openxmlformats.org/officeDocument/2006/relationships/diagramColors" Target="../diagrams/colors3.xml"/><Relationship Id="rId30" Type="http://schemas.openxmlformats.org/officeDocument/2006/relationships/diagramData" Target="../diagrams/data4.xml"/><Relationship Id="rId35" Type="http://schemas.openxmlformats.org/officeDocument/2006/relationships/image" Target="../media/image43.png"/><Relationship Id="rId8" Type="http://schemas.openxmlformats.org/officeDocument/2006/relationships/tags" Target="../tags/tag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52.png"/><Relationship Id="rId5" Type="http://schemas.openxmlformats.org/officeDocument/2006/relationships/slideLayout" Target="../slideLayouts/slideLayout7.xml"/><Relationship Id="rId4"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2.png"/><Relationship Id="rId5" Type="http://schemas.openxmlformats.org/officeDocument/2006/relationships/slideLayout" Target="../slideLayouts/slideLayout7.xml"/><Relationship Id="rId4"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52.png"/><Relationship Id="rId5" Type="http://schemas.openxmlformats.org/officeDocument/2006/relationships/slideLayout" Target="../slideLayouts/slideLayout7.xml"/><Relationship Id="rId4"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2.png"/><Relationship Id="rId5" Type="http://schemas.openxmlformats.org/officeDocument/2006/relationships/slideLayout" Target="../slideLayouts/slideLayout7.xml"/><Relationship Id="rId4" Type="http://schemas.openxmlformats.org/officeDocument/2006/relationships/tags" Target="../tags/tag39.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w/url?sa=i&amp;rct=j&amp;q=i+have+aids+please+hug+me&amp;source=images&amp;cd=&amp;cad=rja&amp;docid=fAOMVZcm2PO-gM&amp;tbnid=4HmLiYXZ7hkBMM:&amp;ved=0CAUQjRw&amp;url=http://www.juesatta.com/tag/i-have-aids-please-hug-me-i-cant-make-you-sick/&amp;ei=csPsUcv6OOHQiAfTkoHIBg&amp;psig=AFQjCNG-BJJNko6aTC9fVfl5_AurMgAnpg&amp;ust=137455740024316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直角三角形 20">
            <a:extLst>
              <a:ext uri="{FF2B5EF4-FFF2-40B4-BE49-F238E27FC236}">
                <a16:creationId xmlns:a16="http://schemas.microsoft.com/office/drawing/2014/main" id="{E5301F62-E527-430F-AF58-A8666358B360}"/>
              </a:ext>
            </a:extLst>
          </p:cNvPr>
          <p:cNvSpPr/>
          <p:nvPr/>
        </p:nvSpPr>
        <p:spPr>
          <a:xfrm>
            <a:off x="-32789" y="-392032"/>
            <a:ext cx="10909069" cy="7391348"/>
          </a:xfrm>
          <a:prstGeom prst="rtTriangle">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2" name="矩形 21">
            <a:extLst>
              <a:ext uri="{FF2B5EF4-FFF2-40B4-BE49-F238E27FC236}">
                <a16:creationId xmlns:a16="http://schemas.microsoft.com/office/drawing/2014/main" id="{81D8B5E6-ACDC-49F9-84DB-34E7456AF497}"/>
              </a:ext>
            </a:extLst>
          </p:cNvPr>
          <p:cNvSpPr/>
          <p:nvPr/>
        </p:nvSpPr>
        <p:spPr>
          <a:xfrm>
            <a:off x="755160" y="1497506"/>
            <a:ext cx="7734300" cy="3261472"/>
          </a:xfrm>
          <a:prstGeom prst="rect">
            <a:avLst/>
          </a:prstGeom>
          <a:solidFill>
            <a:schemeClr val="bg1"/>
          </a:solidFill>
          <a:ln>
            <a:noFill/>
          </a:ln>
          <a:effectLst>
            <a:outerShdw blurRad="317500" dist="1905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cs typeface="+mn-cs"/>
            </a:endParaRPr>
          </a:p>
        </p:txBody>
      </p:sp>
      <p:sp>
        <p:nvSpPr>
          <p:cNvPr id="15" name="PA_文本框 29">
            <a:extLst>
              <a:ext uri="{FF2B5EF4-FFF2-40B4-BE49-F238E27FC236}">
                <a16:creationId xmlns:a16="http://schemas.microsoft.com/office/drawing/2014/main" id="{D84E8BD8-0066-45B7-8E20-EA013944EF87}"/>
              </a:ext>
            </a:extLst>
          </p:cNvPr>
          <p:cNvSpPr txBox="1"/>
          <p:nvPr>
            <p:custDataLst>
              <p:tags r:id="rId1"/>
            </p:custDataLst>
          </p:nvPr>
        </p:nvSpPr>
        <p:spPr>
          <a:xfrm>
            <a:off x="2339752" y="3669000"/>
            <a:ext cx="5423983" cy="646331"/>
          </a:xfrm>
          <a:prstGeom prst="rect">
            <a:avLst/>
          </a:prstGeom>
          <a:noFill/>
        </p:spPr>
        <p:txBody>
          <a:bodyPr wrap="square" rtlCol="0">
            <a:spAutoFit/>
          </a:bodyPr>
          <a:lstStyle/>
          <a:p>
            <a:pPr lvl="0" defTabSz="685800" fontAlgn="auto">
              <a:lnSpc>
                <a:spcPct val="90000"/>
              </a:lnSpc>
              <a:spcAft>
                <a:spcPts val="0"/>
              </a:spcAft>
            </a:pPr>
            <a:r>
              <a:rPr kumimoji="0" lang="fi-FI" altLang="zh-TW" sz="2000" b="1" dirty="0">
                <a:solidFill>
                  <a:srgbClr val="093F5C"/>
                </a:solidFill>
                <a:latin typeface="微軟正黑體" panose="020B0604030504040204" pitchFamily="34" charset="-120"/>
                <a:ea typeface="微軟正黑體" panose="020B0604030504040204" pitchFamily="34" charset="-120"/>
              </a:rPr>
              <a:t>Badan Pengendalian Penyakit Kementerian Kesehatan dan Kesejahteraan </a:t>
            </a:r>
          </a:p>
        </p:txBody>
      </p:sp>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3334848"/>
            <a:ext cx="1277811" cy="1277811"/>
          </a:xfrm>
          <a:prstGeom prst="rect">
            <a:avLst/>
          </a:prstGeom>
        </p:spPr>
      </p:pic>
      <p:grpSp>
        <p:nvGrpSpPr>
          <p:cNvPr id="20" name="群組 19"/>
          <p:cNvGrpSpPr/>
          <p:nvPr/>
        </p:nvGrpSpPr>
        <p:grpSpPr>
          <a:xfrm>
            <a:off x="10561" y="4817138"/>
            <a:ext cx="9133439" cy="2040861"/>
            <a:chOff x="10561" y="4505494"/>
            <a:chExt cx="9534654" cy="2352506"/>
          </a:xfrm>
        </p:grpSpPr>
        <p:grpSp>
          <p:nvGrpSpPr>
            <p:cNvPr id="4" name="Group 7">
              <a:extLst>
                <a:ext uri="{FF2B5EF4-FFF2-40B4-BE49-F238E27FC236}">
                  <a16:creationId xmlns:a16="http://schemas.microsoft.com/office/drawing/2014/main" id="{D0B11D52-2D2A-47E9-8A08-27A67ED5F477}"/>
                </a:ext>
              </a:extLst>
            </p:cNvPr>
            <p:cNvGrpSpPr/>
            <p:nvPr/>
          </p:nvGrpSpPr>
          <p:grpSpPr>
            <a:xfrm>
              <a:off x="4463277" y="4505494"/>
              <a:ext cx="3728742" cy="2352506"/>
              <a:chOff x="2010490" y="69385"/>
              <a:chExt cx="6067597" cy="3998426"/>
            </a:xfrm>
            <a:solidFill>
              <a:schemeClr val="accent6">
                <a:lumMod val="40000"/>
                <a:lumOff val="60000"/>
              </a:schemeClr>
            </a:solidFill>
          </p:grpSpPr>
          <p:sp>
            <p:nvSpPr>
              <p:cNvPr id="5" name="Oval 50">
                <a:extLst>
                  <a:ext uri="{FF2B5EF4-FFF2-40B4-BE49-F238E27FC236}">
                    <a16:creationId xmlns:a16="http://schemas.microsoft.com/office/drawing/2014/main" id="{51110724-A962-449F-B99C-76700914436F}"/>
                  </a:ext>
                </a:extLst>
              </p:cNvPr>
              <p:cNvSpPr>
                <a:spLocks noChangeAspect="1"/>
              </p:cNvSpPr>
              <p:nvPr/>
            </p:nvSpPr>
            <p:spPr>
              <a:xfrm>
                <a:off x="4800227" y="1782227"/>
                <a:ext cx="590289" cy="66669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6" name="Heart 17">
                <a:extLst>
                  <a:ext uri="{FF2B5EF4-FFF2-40B4-BE49-F238E27FC236}">
                    <a16:creationId xmlns:a16="http://schemas.microsoft.com/office/drawing/2014/main" id="{DF9D1AFD-FED6-4037-84B1-E5BB31FB3022}"/>
                  </a:ext>
                </a:extLst>
              </p:cNvPr>
              <p:cNvSpPr/>
              <p:nvPr/>
            </p:nvSpPr>
            <p:spPr>
              <a:xfrm>
                <a:off x="5877356" y="1187920"/>
                <a:ext cx="630815" cy="61849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 name="Rounded Rectangle 25">
                <a:extLst>
                  <a:ext uri="{FF2B5EF4-FFF2-40B4-BE49-F238E27FC236}">
                    <a16:creationId xmlns:a16="http://schemas.microsoft.com/office/drawing/2014/main" id="{FE9ADF17-55F7-4487-BB69-F3E550716E67}"/>
                  </a:ext>
                </a:extLst>
              </p:cNvPr>
              <p:cNvSpPr/>
              <p:nvPr/>
            </p:nvSpPr>
            <p:spPr>
              <a:xfrm>
                <a:off x="3663862" y="1179969"/>
                <a:ext cx="626244" cy="527796"/>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8" name="Chord 32">
                <a:extLst>
                  <a:ext uri="{FF2B5EF4-FFF2-40B4-BE49-F238E27FC236}">
                    <a16:creationId xmlns:a16="http://schemas.microsoft.com/office/drawing/2014/main" id="{AE04F637-FE9F-4F26-8171-ABB5AD542A1C}"/>
                  </a:ext>
                </a:extLst>
              </p:cNvPr>
              <p:cNvSpPr/>
              <p:nvPr/>
            </p:nvSpPr>
            <p:spPr>
              <a:xfrm>
                <a:off x="4769069" y="3060549"/>
                <a:ext cx="626244" cy="62075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9" name="Rounded Rectangle 40">
                <a:extLst>
                  <a:ext uri="{FF2B5EF4-FFF2-40B4-BE49-F238E27FC236}">
                    <a16:creationId xmlns:a16="http://schemas.microsoft.com/office/drawing/2014/main" id="{E265DB81-A870-416F-BBA8-9C4DA5494FCD}"/>
                  </a:ext>
                </a:extLst>
              </p:cNvPr>
              <p:cNvSpPr/>
              <p:nvPr/>
            </p:nvSpPr>
            <p:spPr>
              <a:xfrm rot="2942052">
                <a:off x="4794935" y="521557"/>
                <a:ext cx="582119" cy="61928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0" name="Rounded Rectangle 17">
                <a:extLst>
                  <a:ext uri="{FF2B5EF4-FFF2-40B4-BE49-F238E27FC236}">
                    <a16:creationId xmlns:a16="http://schemas.microsoft.com/office/drawing/2014/main" id="{8CB9F5E6-2F81-4998-927D-9CD3E6DBA345}"/>
                  </a:ext>
                </a:extLst>
              </p:cNvPr>
              <p:cNvSpPr>
                <a:spLocks noChangeAspect="1"/>
              </p:cNvSpPr>
              <p:nvPr/>
            </p:nvSpPr>
            <p:spPr>
              <a:xfrm>
                <a:off x="5949946" y="2388764"/>
                <a:ext cx="419021" cy="66669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25">
                <a:extLst>
                  <a:ext uri="{FF2B5EF4-FFF2-40B4-BE49-F238E27FC236}">
                    <a16:creationId xmlns:a16="http://schemas.microsoft.com/office/drawing/2014/main" id="{DE59C326-BB9E-4F3F-A091-9EB785FE6973}"/>
                  </a:ext>
                </a:extLst>
              </p:cNvPr>
              <p:cNvSpPr>
                <a:spLocks noChangeAspect="1"/>
              </p:cNvSpPr>
              <p:nvPr/>
            </p:nvSpPr>
            <p:spPr>
              <a:xfrm>
                <a:off x="6985679" y="1760667"/>
                <a:ext cx="665788" cy="66669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2" name="Block Arc 20">
                <a:extLst>
                  <a:ext uri="{FF2B5EF4-FFF2-40B4-BE49-F238E27FC236}">
                    <a16:creationId xmlns:a16="http://schemas.microsoft.com/office/drawing/2014/main" id="{25F860C6-D857-4DAE-98BB-48F618B36A6F}"/>
                  </a:ext>
                </a:extLst>
              </p:cNvPr>
              <p:cNvSpPr>
                <a:spLocks noChangeAspect="1"/>
              </p:cNvSpPr>
              <p:nvPr/>
            </p:nvSpPr>
            <p:spPr>
              <a:xfrm rot="10800000">
                <a:off x="3611777" y="2385438"/>
                <a:ext cx="690373" cy="748576"/>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Trapezoid 28">
                <a:extLst>
                  <a:ext uri="{FF2B5EF4-FFF2-40B4-BE49-F238E27FC236}">
                    <a16:creationId xmlns:a16="http://schemas.microsoft.com/office/drawing/2014/main" id="{B608ACD4-AF3D-4EB2-8BD0-604B865AEF64}"/>
                  </a:ext>
                </a:extLst>
              </p:cNvPr>
              <p:cNvSpPr>
                <a:spLocks noChangeAspect="1"/>
              </p:cNvSpPr>
              <p:nvPr/>
            </p:nvSpPr>
            <p:spPr>
              <a:xfrm>
                <a:off x="2598936" y="1729045"/>
                <a:ext cx="550124" cy="66669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4" name="Freeform: Shape 17">
                <a:extLst>
                  <a:ext uri="{FF2B5EF4-FFF2-40B4-BE49-F238E27FC236}">
                    <a16:creationId xmlns:a16="http://schemas.microsoft.com/office/drawing/2014/main" id="{0427E8AB-D05D-4436-B0C1-33034CD3DCE0}"/>
                  </a:ext>
                </a:extLst>
              </p:cNvPr>
              <p:cNvSpPr/>
              <p:nvPr/>
            </p:nvSpPr>
            <p:spPr>
              <a:xfrm>
                <a:off x="2010490" y="69385"/>
                <a:ext cx="6067597" cy="3998426"/>
              </a:xfrm>
              <a:custGeom>
                <a:avLst/>
                <a:gdLst>
                  <a:gd name="connsiteX0" fmla="*/ 2751292 w 6067597"/>
                  <a:gd name="connsiteY0" fmla="*/ 2648105 h 3998426"/>
                  <a:gd name="connsiteX1" fmla="*/ 2745981 w 6067597"/>
                  <a:gd name="connsiteY1" fmla="*/ 2673756 h 3998426"/>
                  <a:gd name="connsiteX2" fmla="*/ 2667699 w 6067597"/>
                  <a:gd name="connsiteY2" fmla="*/ 2726031 h 3998426"/>
                  <a:gd name="connsiteX3" fmla="*/ 2648849 w 6067597"/>
                  <a:gd name="connsiteY3" fmla="*/ 2722128 h 3998426"/>
                  <a:gd name="connsiteX4" fmla="*/ 2365394 w 6067597"/>
                  <a:gd name="connsiteY4" fmla="*/ 3213923 h 3998426"/>
                  <a:gd name="connsiteX5" fmla="*/ 2379798 w 6067597"/>
                  <a:gd name="connsiteY5" fmla="*/ 3235111 h 3998426"/>
                  <a:gd name="connsiteX6" fmla="*/ 2386589 w 6067597"/>
                  <a:gd name="connsiteY6" fmla="*/ 3267909 h 3998426"/>
                  <a:gd name="connsiteX7" fmla="*/ 2379798 w 6067597"/>
                  <a:gd name="connsiteY7" fmla="*/ 3300707 h 3998426"/>
                  <a:gd name="connsiteX8" fmla="*/ 2363037 w 6067597"/>
                  <a:gd name="connsiteY8" fmla="*/ 3325361 h 3998426"/>
                  <a:gd name="connsiteX9" fmla="*/ 2654946 w 6067597"/>
                  <a:gd name="connsiteY9" fmla="*/ 3832069 h 3998426"/>
                  <a:gd name="connsiteX10" fmla="*/ 2673246 w 6067597"/>
                  <a:gd name="connsiteY10" fmla="*/ 3828280 h 3998426"/>
                  <a:gd name="connsiteX11" fmla="*/ 2733121 w 6067597"/>
                  <a:gd name="connsiteY11" fmla="*/ 3853478 h 3998426"/>
                  <a:gd name="connsiteX12" fmla="*/ 2748996 w 6067597"/>
                  <a:gd name="connsiteY12" fmla="*/ 3876830 h 3998426"/>
                  <a:gd name="connsiteX13" fmla="*/ 3362832 w 6067597"/>
                  <a:gd name="connsiteY13" fmla="*/ 3876830 h 3998426"/>
                  <a:gd name="connsiteX14" fmla="*/ 3378334 w 6067597"/>
                  <a:gd name="connsiteY14" fmla="*/ 3853478 h 3998426"/>
                  <a:gd name="connsiteX15" fmla="*/ 3405323 w 6067597"/>
                  <a:gd name="connsiteY15" fmla="*/ 3835071 h 3998426"/>
                  <a:gd name="connsiteX16" fmla="*/ 3411361 w 6067597"/>
                  <a:gd name="connsiteY16" fmla="*/ 3833850 h 3998426"/>
                  <a:gd name="connsiteX17" fmla="*/ 3701314 w 6067597"/>
                  <a:gd name="connsiteY17" fmla="*/ 3331887 h 3998426"/>
                  <a:gd name="connsiteX18" fmla="*/ 3695277 w 6067597"/>
                  <a:gd name="connsiteY18" fmla="*/ 3327783 h 3998426"/>
                  <a:gd name="connsiteX19" fmla="*/ 3670079 w 6067597"/>
                  <a:gd name="connsiteY19" fmla="*/ 3267909 h 3998426"/>
                  <a:gd name="connsiteX20" fmla="*/ 3695971 w 6067597"/>
                  <a:gd name="connsiteY20" fmla="*/ 3208034 h 3998426"/>
                  <a:gd name="connsiteX21" fmla="*/ 3699014 w 6067597"/>
                  <a:gd name="connsiteY21" fmla="*/ 3205932 h 3998426"/>
                  <a:gd name="connsiteX22" fmla="*/ 3421549 w 6067597"/>
                  <a:gd name="connsiteY22" fmla="*/ 2725730 h 3998426"/>
                  <a:gd name="connsiteX23" fmla="*/ 3411162 w 6067597"/>
                  <a:gd name="connsiteY23" fmla="*/ 2727881 h 3998426"/>
                  <a:gd name="connsiteX24" fmla="*/ 3332879 w 6067597"/>
                  <a:gd name="connsiteY24" fmla="*/ 2675606 h 3998426"/>
                  <a:gd name="connsiteX25" fmla="*/ 3327185 w 6067597"/>
                  <a:gd name="connsiteY25" fmla="*/ 2648105 h 3998426"/>
                  <a:gd name="connsiteX26" fmla="*/ 3861774 w 6067597"/>
                  <a:gd name="connsiteY26" fmla="*/ 2038357 h 3998426"/>
                  <a:gd name="connsiteX27" fmla="*/ 3861174 w 6067597"/>
                  <a:gd name="connsiteY27" fmla="*/ 2041257 h 3998426"/>
                  <a:gd name="connsiteX28" fmla="*/ 3782892 w 6067597"/>
                  <a:gd name="connsiteY28" fmla="*/ 2093532 h 3998426"/>
                  <a:gd name="connsiteX29" fmla="*/ 3759616 w 6067597"/>
                  <a:gd name="connsiteY29" fmla="*/ 2088713 h 3998426"/>
                  <a:gd name="connsiteX30" fmla="*/ 3473610 w 6067597"/>
                  <a:gd name="connsiteY30" fmla="*/ 2586718 h 3998426"/>
                  <a:gd name="connsiteX31" fmla="*/ 3489444 w 6067597"/>
                  <a:gd name="connsiteY31" fmla="*/ 2610010 h 3998426"/>
                  <a:gd name="connsiteX32" fmla="*/ 3496235 w 6067597"/>
                  <a:gd name="connsiteY32" fmla="*/ 2642808 h 3998426"/>
                  <a:gd name="connsiteX33" fmla="*/ 3489444 w 6067597"/>
                  <a:gd name="connsiteY33" fmla="*/ 2675606 h 3998426"/>
                  <a:gd name="connsiteX34" fmla="*/ 3472559 w 6067597"/>
                  <a:gd name="connsiteY34" fmla="*/ 2700443 h 3998426"/>
                  <a:gd name="connsiteX35" fmla="*/ 3750370 w 6067597"/>
                  <a:gd name="connsiteY35" fmla="*/ 3183834 h 3998426"/>
                  <a:gd name="connsiteX36" fmla="*/ 3755152 w 6067597"/>
                  <a:gd name="connsiteY36" fmla="*/ 3182836 h 3998426"/>
                  <a:gd name="connsiteX37" fmla="*/ 3833434 w 6067597"/>
                  <a:gd name="connsiteY37" fmla="*/ 3235111 h 3998426"/>
                  <a:gd name="connsiteX38" fmla="*/ 3840054 w 6067597"/>
                  <a:gd name="connsiteY38" fmla="*/ 3267082 h 3998426"/>
                  <a:gd name="connsiteX39" fmla="*/ 4494338 w 6067597"/>
                  <a:gd name="connsiteY39" fmla="*/ 3267082 h 3998426"/>
                  <a:gd name="connsiteX40" fmla="*/ 4816006 w 6067597"/>
                  <a:gd name="connsiteY40" fmla="*/ 2710216 h 3998426"/>
                  <a:gd name="connsiteX41" fmla="*/ 4804923 w 6067597"/>
                  <a:gd name="connsiteY41" fmla="*/ 2702682 h 3998426"/>
                  <a:gd name="connsiteX42" fmla="*/ 4779725 w 6067597"/>
                  <a:gd name="connsiteY42" fmla="*/ 2642808 h 3998426"/>
                  <a:gd name="connsiteX43" fmla="*/ 4804923 w 6067597"/>
                  <a:gd name="connsiteY43" fmla="*/ 2582933 h 3998426"/>
                  <a:gd name="connsiteX44" fmla="*/ 4807166 w 6067597"/>
                  <a:gd name="connsiteY44" fmla="*/ 2581408 h 3998426"/>
                  <a:gd name="connsiteX45" fmla="*/ 4520363 w 6067597"/>
                  <a:gd name="connsiteY45" fmla="*/ 2082014 h 3998426"/>
                  <a:gd name="connsiteX46" fmla="*/ 4500463 w 6067597"/>
                  <a:gd name="connsiteY46" fmla="*/ 2086134 h 3998426"/>
                  <a:gd name="connsiteX47" fmla="*/ 4453227 w 6067597"/>
                  <a:gd name="connsiteY47" fmla="*/ 2071407 h 3998426"/>
                  <a:gd name="connsiteX48" fmla="*/ 4425900 w 6067597"/>
                  <a:gd name="connsiteY48" fmla="*/ 2038357 h 3998426"/>
                  <a:gd name="connsiteX49" fmla="*/ 1622108 w 6067597"/>
                  <a:gd name="connsiteY49" fmla="*/ 2038357 h 3998426"/>
                  <a:gd name="connsiteX50" fmla="*/ 1610530 w 6067597"/>
                  <a:gd name="connsiteY50" fmla="*/ 2055388 h 3998426"/>
                  <a:gd name="connsiteX51" fmla="*/ 1550655 w 6067597"/>
                  <a:gd name="connsiteY51" fmla="*/ 2080587 h 3998426"/>
                  <a:gd name="connsiteX52" fmla="*/ 1548886 w 6067597"/>
                  <a:gd name="connsiteY52" fmla="*/ 2080220 h 3998426"/>
                  <a:gd name="connsiteX53" fmla="*/ 1264284 w 6067597"/>
                  <a:gd name="connsiteY53" fmla="*/ 2575779 h 3998426"/>
                  <a:gd name="connsiteX54" fmla="*/ 1272087 w 6067597"/>
                  <a:gd name="connsiteY54" fmla="*/ 2581083 h 3998426"/>
                  <a:gd name="connsiteX55" fmla="*/ 1297285 w 6067597"/>
                  <a:gd name="connsiteY55" fmla="*/ 2640958 h 3998426"/>
                  <a:gd name="connsiteX56" fmla="*/ 1272087 w 6067597"/>
                  <a:gd name="connsiteY56" fmla="*/ 2700832 h 3998426"/>
                  <a:gd name="connsiteX57" fmla="*/ 1253858 w 6067597"/>
                  <a:gd name="connsiteY57" fmla="*/ 2713225 h 3998426"/>
                  <a:gd name="connsiteX58" fmla="*/ 1537858 w 6067597"/>
                  <a:gd name="connsiteY58" fmla="*/ 3206206 h 3998426"/>
                  <a:gd name="connsiteX59" fmla="*/ 1549297 w 6067597"/>
                  <a:gd name="connsiteY59" fmla="*/ 3198613 h 3998426"/>
                  <a:gd name="connsiteX60" fmla="*/ 1582094 w 6067597"/>
                  <a:gd name="connsiteY60" fmla="*/ 3192082 h 3998426"/>
                  <a:gd name="connsiteX61" fmla="*/ 1660376 w 6067597"/>
                  <a:gd name="connsiteY61" fmla="*/ 3244357 h 3998426"/>
                  <a:gd name="connsiteX62" fmla="*/ 1665081 w 6067597"/>
                  <a:gd name="connsiteY62" fmla="*/ 3267082 h 3998426"/>
                  <a:gd name="connsiteX63" fmla="*/ 2216614 w 6067597"/>
                  <a:gd name="connsiteY63" fmla="*/ 3267082 h 3998426"/>
                  <a:gd name="connsiteX64" fmla="*/ 2223233 w 6067597"/>
                  <a:gd name="connsiteY64" fmla="*/ 3235111 h 3998426"/>
                  <a:gd name="connsiteX65" fmla="*/ 2301516 w 6067597"/>
                  <a:gd name="connsiteY65" fmla="*/ 3182836 h 3998426"/>
                  <a:gd name="connsiteX66" fmla="*/ 2316723 w 6067597"/>
                  <a:gd name="connsiteY66" fmla="*/ 3185985 h 3998426"/>
                  <a:gd name="connsiteX67" fmla="*/ 2601556 w 6067597"/>
                  <a:gd name="connsiteY67" fmla="*/ 2691613 h 3998426"/>
                  <a:gd name="connsiteX68" fmla="*/ 2589416 w 6067597"/>
                  <a:gd name="connsiteY68" fmla="*/ 2673756 h 3998426"/>
                  <a:gd name="connsiteX69" fmla="*/ 2582626 w 6067597"/>
                  <a:gd name="connsiteY69" fmla="*/ 2640958 h 3998426"/>
                  <a:gd name="connsiteX70" fmla="*/ 2589157 w 6067597"/>
                  <a:gd name="connsiteY70" fmla="*/ 2608160 h 3998426"/>
                  <a:gd name="connsiteX71" fmla="*/ 2598681 w 6067597"/>
                  <a:gd name="connsiteY71" fmla="*/ 2593811 h 3998426"/>
                  <a:gd name="connsiteX72" fmla="*/ 2309617 w 6067597"/>
                  <a:gd name="connsiteY72" fmla="*/ 2090479 h 3998426"/>
                  <a:gd name="connsiteX73" fmla="*/ 2304235 w 6067597"/>
                  <a:gd name="connsiteY73" fmla="*/ 2089643 h 3998426"/>
                  <a:gd name="connsiteX74" fmla="*/ 2250973 w 6067597"/>
                  <a:gd name="connsiteY74" fmla="*/ 2041257 h 3998426"/>
                  <a:gd name="connsiteX75" fmla="*/ 2250373 w 6067597"/>
                  <a:gd name="connsiteY75" fmla="*/ 2038357 h 3998426"/>
                  <a:gd name="connsiteX76" fmla="*/ 2713096 w 6067597"/>
                  <a:gd name="connsiteY76" fmla="*/ 1403586 h 3998426"/>
                  <a:gd name="connsiteX77" fmla="*/ 2687550 w 6067597"/>
                  <a:gd name="connsiteY77" fmla="*/ 1420953 h 3998426"/>
                  <a:gd name="connsiteX78" fmla="*/ 2654752 w 6067597"/>
                  <a:gd name="connsiteY78" fmla="*/ 1427744 h 3998426"/>
                  <a:gd name="connsiteX79" fmla="*/ 2654437 w 6067597"/>
                  <a:gd name="connsiteY79" fmla="*/ 1427679 h 3998426"/>
                  <a:gd name="connsiteX80" fmla="*/ 2364036 w 6067597"/>
                  <a:gd name="connsiteY80" fmla="*/ 1931525 h 3998426"/>
                  <a:gd name="connsiteX81" fmla="*/ 2389130 w 6067597"/>
                  <a:gd name="connsiteY81" fmla="*/ 1948584 h 3998426"/>
                  <a:gd name="connsiteX82" fmla="*/ 2414329 w 6067597"/>
                  <a:gd name="connsiteY82" fmla="*/ 2008459 h 3998426"/>
                  <a:gd name="connsiteX83" fmla="*/ 2389130 w 6067597"/>
                  <a:gd name="connsiteY83" fmla="*/ 2068333 h 3998426"/>
                  <a:gd name="connsiteX84" fmla="*/ 2362362 w 6067597"/>
                  <a:gd name="connsiteY84" fmla="*/ 2086531 h 3998426"/>
                  <a:gd name="connsiteX85" fmla="*/ 2635812 w 6067597"/>
                  <a:gd name="connsiteY85" fmla="*/ 2562334 h 3998426"/>
                  <a:gd name="connsiteX86" fmla="*/ 2667699 w 6067597"/>
                  <a:gd name="connsiteY86" fmla="*/ 2555885 h 3998426"/>
                  <a:gd name="connsiteX87" fmla="*/ 2727573 w 6067597"/>
                  <a:gd name="connsiteY87" fmla="*/ 2581083 h 3998426"/>
                  <a:gd name="connsiteX88" fmla="*/ 2740760 w 6067597"/>
                  <a:gd name="connsiteY88" fmla="*/ 2600480 h 3998426"/>
                  <a:gd name="connsiteX89" fmla="*/ 3338945 w 6067597"/>
                  <a:gd name="connsiteY89" fmla="*/ 2600480 h 3998426"/>
                  <a:gd name="connsiteX90" fmla="*/ 3350594 w 6067597"/>
                  <a:gd name="connsiteY90" fmla="*/ 2582933 h 3998426"/>
                  <a:gd name="connsiteX91" fmla="*/ 3411162 w 6067597"/>
                  <a:gd name="connsiteY91" fmla="*/ 2557735 h 3998426"/>
                  <a:gd name="connsiteX92" fmla="*/ 3432626 w 6067597"/>
                  <a:gd name="connsiteY92" fmla="*/ 2562179 h 3998426"/>
                  <a:gd name="connsiteX93" fmla="*/ 3719845 w 6067597"/>
                  <a:gd name="connsiteY93" fmla="*/ 2063667 h 3998426"/>
                  <a:gd name="connsiteX94" fmla="*/ 3704610 w 6067597"/>
                  <a:gd name="connsiteY94" fmla="*/ 2041257 h 3998426"/>
                  <a:gd name="connsiteX95" fmla="*/ 3697819 w 6067597"/>
                  <a:gd name="connsiteY95" fmla="*/ 2008459 h 3998426"/>
                  <a:gd name="connsiteX96" fmla="*/ 3704610 w 6067597"/>
                  <a:gd name="connsiteY96" fmla="*/ 1975661 h 3998426"/>
                  <a:gd name="connsiteX97" fmla="*/ 3718602 w 6067597"/>
                  <a:gd name="connsiteY97" fmla="*/ 1955078 h 3998426"/>
                  <a:gd name="connsiteX98" fmla="*/ 3428683 w 6067597"/>
                  <a:gd name="connsiteY98" fmla="*/ 1453324 h 3998426"/>
                  <a:gd name="connsiteX99" fmla="*/ 3409311 w 6067597"/>
                  <a:gd name="connsiteY99" fmla="*/ 1457335 h 3998426"/>
                  <a:gd name="connsiteX100" fmla="*/ 3331029 w 6067597"/>
                  <a:gd name="connsiteY100" fmla="*/ 1405060 h 3998426"/>
                  <a:gd name="connsiteX101" fmla="*/ 3330724 w 6067597"/>
                  <a:gd name="connsiteY101" fmla="*/ 1403586 h 3998426"/>
                  <a:gd name="connsiteX102" fmla="*/ 4945558 w 6067597"/>
                  <a:gd name="connsiteY102" fmla="*/ 1393089 h 3998426"/>
                  <a:gd name="connsiteX103" fmla="*/ 4943080 w 6067597"/>
                  <a:gd name="connsiteY103" fmla="*/ 1405060 h 3998426"/>
                  <a:gd name="connsiteX104" fmla="*/ 4864798 w 6067597"/>
                  <a:gd name="connsiteY104" fmla="*/ 1457335 h 3998426"/>
                  <a:gd name="connsiteX105" fmla="*/ 4854215 w 6067597"/>
                  <a:gd name="connsiteY105" fmla="*/ 1455144 h 3998426"/>
                  <a:gd name="connsiteX106" fmla="*/ 4567772 w 6067597"/>
                  <a:gd name="connsiteY106" fmla="*/ 1952122 h 3998426"/>
                  <a:gd name="connsiteX107" fmla="*/ 4578745 w 6067597"/>
                  <a:gd name="connsiteY107" fmla="*/ 1968263 h 3998426"/>
                  <a:gd name="connsiteX108" fmla="*/ 4585536 w 6067597"/>
                  <a:gd name="connsiteY108" fmla="*/ 2001061 h 3998426"/>
                  <a:gd name="connsiteX109" fmla="*/ 4578745 w 6067597"/>
                  <a:gd name="connsiteY109" fmla="*/ 2033859 h 3998426"/>
                  <a:gd name="connsiteX110" fmla="*/ 4562461 w 6067597"/>
                  <a:gd name="connsiteY110" fmla="*/ 2057813 h 3998426"/>
                  <a:gd name="connsiteX111" fmla="*/ 4851988 w 6067597"/>
                  <a:gd name="connsiteY111" fmla="*/ 2560387 h 3998426"/>
                  <a:gd name="connsiteX112" fmla="*/ 4864798 w 6067597"/>
                  <a:gd name="connsiteY112" fmla="*/ 2557735 h 3998426"/>
                  <a:gd name="connsiteX113" fmla="*/ 4943080 w 6067597"/>
                  <a:gd name="connsiteY113" fmla="*/ 2610010 h 3998426"/>
                  <a:gd name="connsiteX114" fmla="*/ 4945524 w 6067597"/>
                  <a:gd name="connsiteY114" fmla="*/ 2621814 h 3998426"/>
                  <a:gd name="connsiteX115" fmla="*/ 5510489 w 6067597"/>
                  <a:gd name="connsiteY115" fmla="*/ 2621814 h 3998426"/>
                  <a:gd name="connsiteX116" fmla="*/ 5510241 w 6067597"/>
                  <a:gd name="connsiteY116" fmla="*/ 2620615 h 3998426"/>
                  <a:gd name="connsiteX117" fmla="*/ 5595314 w 6067597"/>
                  <a:gd name="connsiteY117" fmla="*/ 2535542 h 3998426"/>
                  <a:gd name="connsiteX118" fmla="*/ 5628112 w 6067597"/>
                  <a:gd name="connsiteY118" fmla="*/ 2542333 h 3998426"/>
                  <a:gd name="connsiteX119" fmla="*/ 5635993 w 6067597"/>
                  <a:gd name="connsiteY119" fmla="*/ 2547691 h 3998426"/>
                  <a:gd name="connsiteX120" fmla="*/ 5922730 w 6067597"/>
                  <a:gd name="connsiteY120" fmla="*/ 2051297 h 3998426"/>
                  <a:gd name="connsiteX121" fmla="*/ 5922650 w 6067597"/>
                  <a:gd name="connsiteY121" fmla="*/ 2051242 h 3998426"/>
                  <a:gd name="connsiteX122" fmla="*/ 5897451 w 6067597"/>
                  <a:gd name="connsiteY122" fmla="*/ 1991369 h 3998426"/>
                  <a:gd name="connsiteX123" fmla="*/ 5904242 w 6067597"/>
                  <a:gd name="connsiteY123" fmla="*/ 1957790 h 3998426"/>
                  <a:gd name="connsiteX124" fmla="*/ 5911949 w 6067597"/>
                  <a:gd name="connsiteY124" fmla="*/ 1946490 h 3998426"/>
                  <a:gd name="connsiteX125" fmla="*/ 5618559 w 6067597"/>
                  <a:gd name="connsiteY125" fmla="*/ 1435627 h 3998426"/>
                  <a:gd name="connsiteX126" fmla="*/ 5611959 w 6067597"/>
                  <a:gd name="connsiteY126" fmla="*/ 1436993 h 3998426"/>
                  <a:gd name="connsiteX127" fmla="*/ 5552084 w 6067597"/>
                  <a:gd name="connsiteY127" fmla="*/ 1411794 h 3998426"/>
                  <a:gd name="connsiteX128" fmla="*/ 5539368 w 6067597"/>
                  <a:gd name="connsiteY128" fmla="*/ 1393089 h 3998426"/>
                  <a:gd name="connsiteX129" fmla="*/ 553209 w 6067597"/>
                  <a:gd name="connsiteY129" fmla="*/ 1393089 h 3998426"/>
                  <a:gd name="connsiteX130" fmla="*/ 550730 w 6067597"/>
                  <a:gd name="connsiteY130" fmla="*/ 1405060 h 3998426"/>
                  <a:gd name="connsiteX131" fmla="*/ 472448 w 6067597"/>
                  <a:gd name="connsiteY131" fmla="*/ 1457335 h 3998426"/>
                  <a:gd name="connsiteX132" fmla="*/ 440939 w 6067597"/>
                  <a:gd name="connsiteY132" fmla="*/ 1450811 h 3998426"/>
                  <a:gd name="connsiteX133" fmla="*/ 145534 w 6067597"/>
                  <a:gd name="connsiteY133" fmla="*/ 1965181 h 3998426"/>
                  <a:gd name="connsiteX134" fmla="*/ 163355 w 6067597"/>
                  <a:gd name="connsiteY134" fmla="*/ 1991395 h 3998426"/>
                  <a:gd name="connsiteX135" fmla="*/ 170146 w 6067597"/>
                  <a:gd name="connsiteY135" fmla="*/ 2024194 h 3998426"/>
                  <a:gd name="connsiteX136" fmla="*/ 163355 w 6067597"/>
                  <a:gd name="connsiteY136" fmla="*/ 2056992 h 3998426"/>
                  <a:gd name="connsiteX137" fmla="*/ 155423 w 6067597"/>
                  <a:gd name="connsiteY137" fmla="*/ 2068659 h 3998426"/>
                  <a:gd name="connsiteX138" fmla="*/ 435185 w 6067597"/>
                  <a:gd name="connsiteY138" fmla="*/ 2554283 h 3998426"/>
                  <a:gd name="connsiteX139" fmla="*/ 439651 w 6067597"/>
                  <a:gd name="connsiteY139" fmla="*/ 2551319 h 3998426"/>
                  <a:gd name="connsiteX140" fmla="*/ 472448 w 6067597"/>
                  <a:gd name="connsiteY140" fmla="*/ 2544788 h 3998426"/>
                  <a:gd name="connsiteX141" fmla="*/ 550730 w 6067597"/>
                  <a:gd name="connsiteY141" fmla="*/ 2597063 h 3998426"/>
                  <a:gd name="connsiteX142" fmla="*/ 555855 w 6067597"/>
                  <a:gd name="connsiteY142" fmla="*/ 2621814 h 3998426"/>
                  <a:gd name="connsiteX143" fmla="*/ 1131103 w 6067597"/>
                  <a:gd name="connsiteY143" fmla="*/ 2621814 h 3998426"/>
                  <a:gd name="connsiteX144" fmla="*/ 1133930 w 6067597"/>
                  <a:gd name="connsiteY144" fmla="*/ 2608160 h 3998426"/>
                  <a:gd name="connsiteX145" fmla="*/ 1212212 w 6067597"/>
                  <a:gd name="connsiteY145" fmla="*/ 2555885 h 3998426"/>
                  <a:gd name="connsiteX146" fmla="*/ 1217359 w 6067597"/>
                  <a:gd name="connsiteY146" fmla="*/ 2556951 h 3998426"/>
                  <a:gd name="connsiteX147" fmla="*/ 1502485 w 6067597"/>
                  <a:gd name="connsiteY147" fmla="*/ 2063345 h 3998426"/>
                  <a:gd name="connsiteX148" fmla="*/ 1490781 w 6067597"/>
                  <a:gd name="connsiteY148" fmla="*/ 2055388 h 3998426"/>
                  <a:gd name="connsiteX149" fmla="*/ 1465582 w 6067597"/>
                  <a:gd name="connsiteY149" fmla="*/ 1995515 h 3998426"/>
                  <a:gd name="connsiteX150" fmla="*/ 1490781 w 6067597"/>
                  <a:gd name="connsiteY150" fmla="*/ 1934947 h 3998426"/>
                  <a:gd name="connsiteX151" fmla="*/ 1491201 w 6067597"/>
                  <a:gd name="connsiteY151" fmla="*/ 1934668 h 3998426"/>
                  <a:gd name="connsiteX152" fmla="*/ 1197912 w 6067597"/>
                  <a:gd name="connsiteY152" fmla="*/ 1427081 h 3998426"/>
                  <a:gd name="connsiteX153" fmla="*/ 1168318 w 6067597"/>
                  <a:gd name="connsiteY153" fmla="*/ 1420954 h 3998426"/>
                  <a:gd name="connsiteX154" fmla="*/ 1134618 w 6067597"/>
                  <a:gd name="connsiteY154" fmla="*/ 1393089 h 3998426"/>
                  <a:gd name="connsiteX155" fmla="*/ 3863568 w 6067597"/>
                  <a:gd name="connsiteY155" fmla="*/ 753603 h 3998426"/>
                  <a:gd name="connsiteX156" fmla="*/ 3861174 w 6067597"/>
                  <a:gd name="connsiteY156" fmla="*/ 765163 h 3998426"/>
                  <a:gd name="connsiteX157" fmla="*/ 3782892 w 6067597"/>
                  <a:gd name="connsiteY157" fmla="*/ 817439 h 3998426"/>
                  <a:gd name="connsiteX158" fmla="*/ 3756139 w 6067597"/>
                  <a:gd name="connsiteY158" fmla="*/ 811899 h 3998426"/>
                  <a:gd name="connsiteX159" fmla="*/ 3468099 w 6067597"/>
                  <a:gd name="connsiteY159" fmla="*/ 1311649 h 3998426"/>
                  <a:gd name="connsiteX160" fmla="*/ 3469186 w 6067597"/>
                  <a:gd name="connsiteY160" fmla="*/ 1312387 h 3998426"/>
                  <a:gd name="connsiteX161" fmla="*/ 3494384 w 6067597"/>
                  <a:gd name="connsiteY161" fmla="*/ 1372262 h 3998426"/>
                  <a:gd name="connsiteX162" fmla="*/ 3487593 w 6067597"/>
                  <a:gd name="connsiteY162" fmla="*/ 1405060 h 3998426"/>
                  <a:gd name="connsiteX163" fmla="*/ 3470480 w 6067597"/>
                  <a:gd name="connsiteY163" fmla="*/ 1430233 h 3998426"/>
                  <a:gd name="connsiteX164" fmla="*/ 3757597 w 6067597"/>
                  <a:gd name="connsiteY164" fmla="*/ 1928624 h 3998426"/>
                  <a:gd name="connsiteX165" fmla="*/ 3782892 w 6067597"/>
                  <a:gd name="connsiteY165" fmla="*/ 1923387 h 3998426"/>
                  <a:gd name="connsiteX166" fmla="*/ 3861174 w 6067597"/>
                  <a:gd name="connsiteY166" fmla="*/ 1975661 h 3998426"/>
                  <a:gd name="connsiteX167" fmla="*/ 3862555 w 6067597"/>
                  <a:gd name="connsiteY167" fmla="*/ 1982329 h 3998426"/>
                  <a:gd name="connsiteX168" fmla="*/ 4419178 w 6067597"/>
                  <a:gd name="connsiteY168" fmla="*/ 1982329 h 3998426"/>
                  <a:gd name="connsiteX169" fmla="*/ 4422181 w 6067597"/>
                  <a:gd name="connsiteY169" fmla="*/ 1967483 h 3998426"/>
                  <a:gd name="connsiteX170" fmla="*/ 4500463 w 6067597"/>
                  <a:gd name="connsiteY170" fmla="*/ 1915989 h 3998426"/>
                  <a:gd name="connsiteX171" fmla="*/ 4528636 w 6067597"/>
                  <a:gd name="connsiteY171" fmla="*/ 1921822 h 3998426"/>
                  <a:gd name="connsiteX172" fmla="*/ 4809123 w 6067597"/>
                  <a:gd name="connsiteY172" fmla="*/ 1434992 h 3998426"/>
                  <a:gd name="connsiteX173" fmla="*/ 4804923 w 6067597"/>
                  <a:gd name="connsiteY173" fmla="*/ 1432137 h 3998426"/>
                  <a:gd name="connsiteX174" fmla="*/ 4779725 w 6067597"/>
                  <a:gd name="connsiteY174" fmla="*/ 1372262 h 3998426"/>
                  <a:gd name="connsiteX175" fmla="*/ 4804923 w 6067597"/>
                  <a:gd name="connsiteY175" fmla="*/ 1311694 h 3998426"/>
                  <a:gd name="connsiteX176" fmla="*/ 4812801 w 6067597"/>
                  <a:gd name="connsiteY176" fmla="*/ 1306465 h 3998426"/>
                  <a:gd name="connsiteX177" fmla="*/ 4533745 w 6067597"/>
                  <a:gd name="connsiteY177" fmla="*/ 820561 h 3998426"/>
                  <a:gd name="connsiteX178" fmla="*/ 4504162 w 6067597"/>
                  <a:gd name="connsiteY178" fmla="*/ 826687 h 3998426"/>
                  <a:gd name="connsiteX179" fmla="*/ 4425880 w 6067597"/>
                  <a:gd name="connsiteY179" fmla="*/ 774412 h 3998426"/>
                  <a:gd name="connsiteX180" fmla="*/ 4421571 w 6067597"/>
                  <a:gd name="connsiteY180" fmla="*/ 753603 h 3998426"/>
                  <a:gd name="connsiteX181" fmla="*/ 1647674 w 6067597"/>
                  <a:gd name="connsiteY181" fmla="*/ 753603 h 3998426"/>
                  <a:gd name="connsiteX182" fmla="*/ 1632723 w 6067597"/>
                  <a:gd name="connsiteY182" fmla="*/ 775596 h 3998426"/>
                  <a:gd name="connsiteX183" fmla="*/ 1572848 w 6067597"/>
                  <a:gd name="connsiteY183" fmla="*/ 800795 h 3998426"/>
                  <a:gd name="connsiteX184" fmla="*/ 1548698 w 6067597"/>
                  <a:gd name="connsiteY184" fmla="*/ 795794 h 3998426"/>
                  <a:gd name="connsiteX185" fmla="*/ 1265337 w 6067597"/>
                  <a:gd name="connsiteY185" fmla="*/ 1289191 h 3998426"/>
                  <a:gd name="connsiteX186" fmla="*/ 1279398 w 6067597"/>
                  <a:gd name="connsiteY186" fmla="*/ 1309873 h 3998426"/>
                  <a:gd name="connsiteX187" fmla="*/ 1286189 w 6067597"/>
                  <a:gd name="connsiteY187" fmla="*/ 1342672 h 3998426"/>
                  <a:gd name="connsiteX188" fmla="*/ 1260990 w 6067597"/>
                  <a:gd name="connsiteY188" fmla="*/ 1402546 h 3998426"/>
                  <a:gd name="connsiteX189" fmla="*/ 1246811 w 6067597"/>
                  <a:gd name="connsiteY189" fmla="*/ 1412185 h 3998426"/>
                  <a:gd name="connsiteX190" fmla="*/ 1534962 w 6067597"/>
                  <a:gd name="connsiteY190" fmla="*/ 1913567 h 3998426"/>
                  <a:gd name="connsiteX191" fmla="*/ 1550655 w 6067597"/>
                  <a:gd name="connsiteY191" fmla="*/ 1910442 h 3998426"/>
                  <a:gd name="connsiteX192" fmla="*/ 1628937 w 6067597"/>
                  <a:gd name="connsiteY192" fmla="*/ 1962716 h 3998426"/>
                  <a:gd name="connsiteX193" fmla="*/ 1632998 w 6067597"/>
                  <a:gd name="connsiteY193" fmla="*/ 1982328 h 3998426"/>
                  <a:gd name="connsiteX194" fmla="*/ 2249386 w 6067597"/>
                  <a:gd name="connsiteY194" fmla="*/ 1982328 h 3998426"/>
                  <a:gd name="connsiteX195" fmla="*/ 2250714 w 6067597"/>
                  <a:gd name="connsiteY195" fmla="*/ 1975661 h 3998426"/>
                  <a:gd name="connsiteX196" fmla="*/ 2295678 w 6067597"/>
                  <a:gd name="connsiteY196" fmla="*/ 1930178 h 3998426"/>
                  <a:gd name="connsiteX197" fmla="*/ 2310597 w 6067597"/>
                  <a:gd name="connsiteY197" fmla="*/ 1927161 h 3998426"/>
                  <a:gd name="connsiteX198" fmla="*/ 2608346 w 6067597"/>
                  <a:gd name="connsiteY198" fmla="*/ 1411702 h 3998426"/>
                  <a:gd name="connsiteX199" fmla="*/ 2594877 w 6067597"/>
                  <a:gd name="connsiteY199" fmla="*/ 1402546 h 3998426"/>
                  <a:gd name="connsiteX200" fmla="*/ 2569679 w 6067597"/>
                  <a:gd name="connsiteY200" fmla="*/ 1342672 h 3998426"/>
                  <a:gd name="connsiteX201" fmla="*/ 2576470 w 6067597"/>
                  <a:gd name="connsiteY201" fmla="*/ 1309873 h 3998426"/>
                  <a:gd name="connsiteX202" fmla="*/ 2588764 w 6067597"/>
                  <a:gd name="connsiteY202" fmla="*/ 1291789 h 3998426"/>
                  <a:gd name="connsiteX203" fmla="*/ 2474142 w 6067597"/>
                  <a:gd name="connsiteY203" fmla="*/ 1092204 h 3998426"/>
                  <a:gd name="connsiteX204" fmla="*/ 2313494 w 6067597"/>
                  <a:gd name="connsiteY204" fmla="*/ 814175 h 3998426"/>
                  <a:gd name="connsiteX205" fmla="*/ 2296457 w 6067597"/>
                  <a:gd name="connsiteY205" fmla="*/ 810648 h 3998426"/>
                  <a:gd name="connsiteX206" fmla="*/ 2258909 w 6067597"/>
                  <a:gd name="connsiteY206" fmla="*/ 779601 h 3998426"/>
                  <a:gd name="connsiteX207" fmla="*/ 2250804 w 6067597"/>
                  <a:gd name="connsiteY207" fmla="*/ 753603 h 3998426"/>
                  <a:gd name="connsiteX208" fmla="*/ 2726667 w 6067597"/>
                  <a:gd name="connsiteY208" fmla="*/ 127236 h 3998426"/>
                  <a:gd name="connsiteX209" fmla="*/ 2714627 w 6067597"/>
                  <a:gd name="connsiteY209" fmla="*/ 144947 h 3998426"/>
                  <a:gd name="connsiteX210" fmla="*/ 2687550 w 6067597"/>
                  <a:gd name="connsiteY210" fmla="*/ 163354 h 3998426"/>
                  <a:gd name="connsiteX211" fmla="*/ 2656270 w 6067597"/>
                  <a:gd name="connsiteY211" fmla="*/ 169831 h 3998426"/>
                  <a:gd name="connsiteX212" fmla="*/ 2373638 w 6067597"/>
                  <a:gd name="connsiteY212" fmla="*/ 661959 h 3998426"/>
                  <a:gd name="connsiteX213" fmla="*/ 2389130 w 6067597"/>
                  <a:gd name="connsiteY213" fmla="*/ 672491 h 3998426"/>
                  <a:gd name="connsiteX214" fmla="*/ 2414329 w 6067597"/>
                  <a:gd name="connsiteY214" fmla="*/ 732366 h 3998426"/>
                  <a:gd name="connsiteX215" fmla="*/ 2389130 w 6067597"/>
                  <a:gd name="connsiteY215" fmla="*/ 792240 h 3998426"/>
                  <a:gd name="connsiteX216" fmla="*/ 2365941 w 6067597"/>
                  <a:gd name="connsiteY216" fmla="*/ 808005 h 3998426"/>
                  <a:gd name="connsiteX217" fmla="*/ 2627563 w 6067597"/>
                  <a:gd name="connsiteY217" fmla="*/ 1263228 h 3998426"/>
                  <a:gd name="connsiteX218" fmla="*/ 2654752 w 6067597"/>
                  <a:gd name="connsiteY218" fmla="*/ 1257599 h 3998426"/>
                  <a:gd name="connsiteX219" fmla="*/ 2739825 w 6067597"/>
                  <a:gd name="connsiteY219" fmla="*/ 1342672 h 3998426"/>
                  <a:gd name="connsiteX220" fmla="*/ 2737073 w 6067597"/>
                  <a:gd name="connsiteY220" fmla="*/ 1355961 h 3998426"/>
                  <a:gd name="connsiteX221" fmla="*/ 3327534 w 6067597"/>
                  <a:gd name="connsiteY221" fmla="*/ 1355961 h 3998426"/>
                  <a:gd name="connsiteX222" fmla="*/ 3331029 w 6067597"/>
                  <a:gd name="connsiteY222" fmla="*/ 1338684 h 3998426"/>
                  <a:gd name="connsiteX223" fmla="*/ 3409311 w 6067597"/>
                  <a:gd name="connsiteY223" fmla="*/ 1287189 h 3998426"/>
                  <a:gd name="connsiteX224" fmla="*/ 3424449 w 6067597"/>
                  <a:gd name="connsiteY224" fmla="*/ 1290324 h 3998426"/>
                  <a:gd name="connsiteX225" fmla="*/ 3713854 w 6067597"/>
                  <a:gd name="connsiteY225" fmla="*/ 789310 h 3998426"/>
                  <a:gd name="connsiteX226" fmla="*/ 3717144 w 6067597"/>
                  <a:gd name="connsiteY226" fmla="*/ 783600 h 3998426"/>
                  <a:gd name="connsiteX227" fmla="*/ 3704610 w 6067597"/>
                  <a:gd name="connsiteY227" fmla="*/ 765163 h 3998426"/>
                  <a:gd name="connsiteX228" fmla="*/ 3697819 w 6067597"/>
                  <a:gd name="connsiteY228" fmla="*/ 732366 h 3998426"/>
                  <a:gd name="connsiteX229" fmla="*/ 3704610 w 6067597"/>
                  <a:gd name="connsiteY229" fmla="*/ 699567 h 3998426"/>
                  <a:gd name="connsiteX230" fmla="*/ 3710880 w 6067597"/>
                  <a:gd name="connsiteY230" fmla="*/ 690343 h 3998426"/>
                  <a:gd name="connsiteX231" fmla="*/ 3422665 w 6067597"/>
                  <a:gd name="connsiteY231" fmla="*/ 188490 h 3998426"/>
                  <a:gd name="connsiteX232" fmla="*/ 3413010 w 6067597"/>
                  <a:gd name="connsiteY232" fmla="*/ 190489 h 3998426"/>
                  <a:gd name="connsiteX233" fmla="*/ 3334728 w 6067597"/>
                  <a:gd name="connsiteY233" fmla="*/ 138214 h 3998426"/>
                  <a:gd name="connsiteX234" fmla="*/ 3332455 w 6067597"/>
                  <a:gd name="connsiteY234" fmla="*/ 127236 h 3998426"/>
                  <a:gd name="connsiteX235" fmla="*/ 2654752 w 6067597"/>
                  <a:gd name="connsiteY235" fmla="*/ 0 h 3998426"/>
                  <a:gd name="connsiteX236" fmla="*/ 2733034 w 6067597"/>
                  <a:gd name="connsiteY236" fmla="*/ 52274 h 3998426"/>
                  <a:gd name="connsiteX237" fmla="*/ 2738694 w 6067597"/>
                  <a:gd name="connsiteY237" fmla="*/ 79611 h 3998426"/>
                  <a:gd name="connsiteX238" fmla="*/ 3333155 w 6067597"/>
                  <a:gd name="connsiteY238" fmla="*/ 79611 h 3998426"/>
                  <a:gd name="connsiteX239" fmla="*/ 3334728 w 6067597"/>
                  <a:gd name="connsiteY239" fmla="*/ 71838 h 3998426"/>
                  <a:gd name="connsiteX240" fmla="*/ 3413010 w 6067597"/>
                  <a:gd name="connsiteY240" fmla="*/ 20343 h 3998426"/>
                  <a:gd name="connsiteX241" fmla="*/ 3498083 w 6067597"/>
                  <a:gd name="connsiteY241" fmla="*/ 105416 h 3998426"/>
                  <a:gd name="connsiteX242" fmla="*/ 3472885 w 6067597"/>
                  <a:gd name="connsiteY242" fmla="*/ 165290 h 3998426"/>
                  <a:gd name="connsiteX243" fmla="*/ 3466747 w 6067597"/>
                  <a:gd name="connsiteY243" fmla="*/ 169463 h 3998426"/>
                  <a:gd name="connsiteX244" fmla="*/ 3746622 w 6067597"/>
                  <a:gd name="connsiteY244" fmla="*/ 656444 h 3998426"/>
                  <a:gd name="connsiteX245" fmla="*/ 3750094 w 6067597"/>
                  <a:gd name="connsiteY245" fmla="*/ 654083 h 3998426"/>
                  <a:gd name="connsiteX246" fmla="*/ 3782892 w 6067597"/>
                  <a:gd name="connsiteY246" fmla="*/ 647293 h 3998426"/>
                  <a:gd name="connsiteX247" fmla="*/ 3861174 w 6067597"/>
                  <a:gd name="connsiteY247" fmla="*/ 699567 h 3998426"/>
                  <a:gd name="connsiteX248" fmla="*/ 3862501 w 6067597"/>
                  <a:gd name="connsiteY248" fmla="*/ 705978 h 3998426"/>
                  <a:gd name="connsiteX249" fmla="*/ 4427808 w 6067597"/>
                  <a:gd name="connsiteY249" fmla="*/ 705978 h 3998426"/>
                  <a:gd name="connsiteX250" fmla="*/ 4444287 w 6067597"/>
                  <a:gd name="connsiteY250" fmla="*/ 681739 h 3998426"/>
                  <a:gd name="connsiteX251" fmla="*/ 4504162 w 6067597"/>
                  <a:gd name="connsiteY251" fmla="*/ 656541 h 3998426"/>
                  <a:gd name="connsiteX252" fmla="*/ 4589235 w 6067597"/>
                  <a:gd name="connsiteY252" fmla="*/ 741614 h 3998426"/>
                  <a:gd name="connsiteX253" fmla="*/ 4582444 w 6067597"/>
                  <a:gd name="connsiteY253" fmla="*/ 774412 h 3998426"/>
                  <a:gd name="connsiteX254" fmla="*/ 4571497 w 6067597"/>
                  <a:gd name="connsiteY254" fmla="*/ 790515 h 3998426"/>
                  <a:gd name="connsiteX255" fmla="*/ 4857749 w 6067597"/>
                  <a:gd name="connsiteY255" fmla="*/ 1288593 h 3998426"/>
                  <a:gd name="connsiteX256" fmla="*/ 4864798 w 6067597"/>
                  <a:gd name="connsiteY256" fmla="*/ 1287189 h 3998426"/>
                  <a:gd name="connsiteX257" fmla="*/ 4943080 w 6067597"/>
                  <a:gd name="connsiteY257" fmla="*/ 1339464 h 3998426"/>
                  <a:gd name="connsiteX258" fmla="*/ 4944322 w 6067597"/>
                  <a:gd name="connsiteY258" fmla="*/ 1345464 h 3998426"/>
                  <a:gd name="connsiteX259" fmla="*/ 5528171 w 6067597"/>
                  <a:gd name="connsiteY259" fmla="*/ 1345464 h 3998426"/>
                  <a:gd name="connsiteX260" fmla="*/ 5533417 w 6067597"/>
                  <a:gd name="connsiteY260" fmla="*/ 1319122 h 3998426"/>
                  <a:gd name="connsiteX261" fmla="*/ 5611959 w 6067597"/>
                  <a:gd name="connsiteY261" fmla="*/ 1266847 h 3998426"/>
                  <a:gd name="connsiteX262" fmla="*/ 5697032 w 6067597"/>
                  <a:gd name="connsiteY262" fmla="*/ 1351920 h 3998426"/>
                  <a:gd name="connsiteX263" fmla="*/ 5671833 w 6067597"/>
                  <a:gd name="connsiteY263" fmla="*/ 1411794 h 3998426"/>
                  <a:gd name="connsiteX264" fmla="*/ 5663233 w 6067597"/>
                  <a:gd name="connsiteY264" fmla="*/ 1417641 h 3998426"/>
                  <a:gd name="connsiteX265" fmla="*/ 5948348 w 6067597"/>
                  <a:gd name="connsiteY265" fmla="*/ 1913741 h 3998426"/>
                  <a:gd name="connsiteX266" fmla="*/ 5949726 w 6067597"/>
                  <a:gd name="connsiteY266" fmla="*/ 1912826 h 3998426"/>
                  <a:gd name="connsiteX267" fmla="*/ 5982524 w 6067597"/>
                  <a:gd name="connsiteY267" fmla="*/ 1906296 h 3998426"/>
                  <a:gd name="connsiteX268" fmla="*/ 6067597 w 6067597"/>
                  <a:gd name="connsiteY268" fmla="*/ 1991369 h 3998426"/>
                  <a:gd name="connsiteX269" fmla="*/ 5982524 w 6067597"/>
                  <a:gd name="connsiteY269" fmla="*/ 2076441 h 3998426"/>
                  <a:gd name="connsiteX270" fmla="*/ 5965562 w 6067597"/>
                  <a:gd name="connsiteY270" fmla="*/ 2072929 h 3998426"/>
                  <a:gd name="connsiteX271" fmla="*/ 5670999 w 6067597"/>
                  <a:gd name="connsiteY271" fmla="*/ 2583996 h 3998426"/>
                  <a:gd name="connsiteX272" fmla="*/ 5673596 w 6067597"/>
                  <a:gd name="connsiteY272" fmla="*/ 2587817 h 3998426"/>
                  <a:gd name="connsiteX273" fmla="*/ 5680387 w 6067597"/>
                  <a:gd name="connsiteY273" fmla="*/ 2620615 h 3998426"/>
                  <a:gd name="connsiteX274" fmla="*/ 5595314 w 6067597"/>
                  <a:gd name="connsiteY274" fmla="*/ 2705688 h 3998426"/>
                  <a:gd name="connsiteX275" fmla="*/ 5535439 w 6067597"/>
                  <a:gd name="connsiteY275" fmla="*/ 2680489 h 3998426"/>
                  <a:gd name="connsiteX276" fmla="*/ 5527927 w 6067597"/>
                  <a:gd name="connsiteY276" fmla="*/ 2669439 h 3998426"/>
                  <a:gd name="connsiteX277" fmla="*/ 4944357 w 6067597"/>
                  <a:gd name="connsiteY277" fmla="*/ 2669439 h 3998426"/>
                  <a:gd name="connsiteX278" fmla="*/ 4943080 w 6067597"/>
                  <a:gd name="connsiteY278" fmla="*/ 2675606 h 3998426"/>
                  <a:gd name="connsiteX279" fmla="*/ 4864798 w 6067597"/>
                  <a:gd name="connsiteY279" fmla="*/ 2727881 h 3998426"/>
                  <a:gd name="connsiteX280" fmla="*/ 4861531 w 6067597"/>
                  <a:gd name="connsiteY280" fmla="*/ 2727204 h 3998426"/>
                  <a:gd name="connsiteX281" fmla="*/ 4522913 w 6067597"/>
                  <a:gd name="connsiteY281" fmla="*/ 3314707 h 3998426"/>
                  <a:gd name="connsiteX282" fmla="*/ 3823916 w 6067597"/>
                  <a:gd name="connsiteY282" fmla="*/ 3314707 h 3998426"/>
                  <a:gd name="connsiteX283" fmla="*/ 3815027 w 6067597"/>
                  <a:gd name="connsiteY283" fmla="*/ 3327783 h 3998426"/>
                  <a:gd name="connsiteX284" fmla="*/ 3755152 w 6067597"/>
                  <a:gd name="connsiteY284" fmla="*/ 3352982 h 3998426"/>
                  <a:gd name="connsiteX285" fmla="*/ 3745625 w 6067597"/>
                  <a:gd name="connsiteY285" fmla="*/ 3351009 h 3998426"/>
                  <a:gd name="connsiteX286" fmla="*/ 3467168 w 6067597"/>
                  <a:gd name="connsiteY286" fmla="*/ 3834133 h 3998426"/>
                  <a:gd name="connsiteX287" fmla="*/ 3471699 w 6067597"/>
                  <a:gd name="connsiteY287" fmla="*/ 3835071 h 3998426"/>
                  <a:gd name="connsiteX288" fmla="*/ 3523975 w 6067597"/>
                  <a:gd name="connsiteY288" fmla="*/ 3913353 h 3998426"/>
                  <a:gd name="connsiteX289" fmla="*/ 3438902 w 6067597"/>
                  <a:gd name="connsiteY289" fmla="*/ 3998426 h 3998426"/>
                  <a:gd name="connsiteX290" fmla="*/ 3360619 w 6067597"/>
                  <a:gd name="connsiteY290" fmla="*/ 3946151 h 3998426"/>
                  <a:gd name="connsiteX291" fmla="*/ 3356127 w 6067597"/>
                  <a:gd name="connsiteY291" fmla="*/ 3924455 h 3998426"/>
                  <a:gd name="connsiteX292" fmla="*/ 2756020 w 6067597"/>
                  <a:gd name="connsiteY292" fmla="*/ 3924455 h 3998426"/>
                  <a:gd name="connsiteX293" fmla="*/ 2751528 w 6067597"/>
                  <a:gd name="connsiteY293" fmla="*/ 3946151 h 3998426"/>
                  <a:gd name="connsiteX294" fmla="*/ 2673246 w 6067597"/>
                  <a:gd name="connsiteY294" fmla="*/ 3998426 h 3998426"/>
                  <a:gd name="connsiteX295" fmla="*/ 2588173 w 6067597"/>
                  <a:gd name="connsiteY295" fmla="*/ 3913353 h 3998426"/>
                  <a:gd name="connsiteX296" fmla="*/ 2594964 w 6067597"/>
                  <a:gd name="connsiteY296" fmla="*/ 3880555 h 3998426"/>
                  <a:gd name="connsiteX297" fmla="*/ 2613198 w 6067597"/>
                  <a:gd name="connsiteY297" fmla="*/ 3853733 h 3998426"/>
                  <a:gd name="connsiteX298" fmla="*/ 2321471 w 6067597"/>
                  <a:gd name="connsiteY298" fmla="*/ 3348850 h 3998426"/>
                  <a:gd name="connsiteX299" fmla="*/ 2301516 w 6067597"/>
                  <a:gd name="connsiteY299" fmla="*/ 3352982 h 3998426"/>
                  <a:gd name="connsiteX300" fmla="*/ 2241641 w 6067597"/>
                  <a:gd name="connsiteY300" fmla="*/ 3327783 h 3998426"/>
                  <a:gd name="connsiteX301" fmla="*/ 2232751 w 6067597"/>
                  <a:gd name="connsiteY301" fmla="*/ 3314707 h 3998426"/>
                  <a:gd name="connsiteX302" fmla="*/ 1657144 w 6067597"/>
                  <a:gd name="connsiteY302" fmla="*/ 3314707 h 3998426"/>
                  <a:gd name="connsiteX303" fmla="*/ 1641969 w 6067597"/>
                  <a:gd name="connsiteY303" fmla="*/ 3337029 h 3998426"/>
                  <a:gd name="connsiteX304" fmla="*/ 1582094 w 6067597"/>
                  <a:gd name="connsiteY304" fmla="*/ 3362228 h 3998426"/>
                  <a:gd name="connsiteX305" fmla="*/ 1497021 w 6067597"/>
                  <a:gd name="connsiteY305" fmla="*/ 3277155 h 3998426"/>
                  <a:gd name="connsiteX306" fmla="*/ 1503812 w 6067597"/>
                  <a:gd name="connsiteY306" fmla="*/ 3243577 h 3998426"/>
                  <a:gd name="connsiteX307" fmla="*/ 1504541 w 6067597"/>
                  <a:gd name="connsiteY307" fmla="*/ 3242508 h 3998426"/>
                  <a:gd name="connsiteX308" fmla="*/ 1205513 w 6067597"/>
                  <a:gd name="connsiteY308" fmla="*/ 2724990 h 3998426"/>
                  <a:gd name="connsiteX309" fmla="*/ 1187193 w 6067597"/>
                  <a:gd name="connsiteY309" fmla="*/ 2722142 h 3998426"/>
                  <a:gd name="connsiteX310" fmla="*/ 1133930 w 6067597"/>
                  <a:gd name="connsiteY310" fmla="*/ 2673756 h 3998426"/>
                  <a:gd name="connsiteX311" fmla="*/ 1133036 w 6067597"/>
                  <a:gd name="connsiteY311" fmla="*/ 2669439 h 3998426"/>
                  <a:gd name="connsiteX312" fmla="*/ 546121 w 6067597"/>
                  <a:gd name="connsiteY312" fmla="*/ 2669439 h 3998426"/>
                  <a:gd name="connsiteX313" fmla="*/ 532323 w 6067597"/>
                  <a:gd name="connsiteY313" fmla="*/ 2689735 h 3998426"/>
                  <a:gd name="connsiteX314" fmla="*/ 472448 w 6067597"/>
                  <a:gd name="connsiteY314" fmla="*/ 2714934 h 3998426"/>
                  <a:gd name="connsiteX315" fmla="*/ 387375 w 6067597"/>
                  <a:gd name="connsiteY315" fmla="*/ 2629861 h 3998426"/>
                  <a:gd name="connsiteX316" fmla="*/ 394166 w 6067597"/>
                  <a:gd name="connsiteY316" fmla="*/ 2596283 h 3998426"/>
                  <a:gd name="connsiteX317" fmla="*/ 400111 w 6067597"/>
                  <a:gd name="connsiteY317" fmla="*/ 2587565 h 3998426"/>
                  <a:gd name="connsiteX318" fmla="*/ 119272 w 6067597"/>
                  <a:gd name="connsiteY318" fmla="*/ 2101524 h 3998426"/>
                  <a:gd name="connsiteX319" fmla="*/ 117871 w 6067597"/>
                  <a:gd name="connsiteY319" fmla="*/ 2102476 h 3998426"/>
                  <a:gd name="connsiteX320" fmla="*/ 85073 w 6067597"/>
                  <a:gd name="connsiteY320" fmla="*/ 2109267 h 3998426"/>
                  <a:gd name="connsiteX321" fmla="*/ 0 w 6067597"/>
                  <a:gd name="connsiteY321" fmla="*/ 2024194 h 3998426"/>
                  <a:gd name="connsiteX322" fmla="*/ 85073 w 6067597"/>
                  <a:gd name="connsiteY322" fmla="*/ 1939121 h 3998426"/>
                  <a:gd name="connsiteX323" fmla="*/ 103219 w 6067597"/>
                  <a:gd name="connsiteY323" fmla="*/ 1942878 h 3998426"/>
                  <a:gd name="connsiteX324" fmla="*/ 404405 w 6067597"/>
                  <a:gd name="connsiteY324" fmla="*/ 1420121 h 3998426"/>
                  <a:gd name="connsiteX325" fmla="*/ 394166 w 6067597"/>
                  <a:gd name="connsiteY325" fmla="*/ 1405060 h 3998426"/>
                  <a:gd name="connsiteX326" fmla="*/ 387375 w 6067597"/>
                  <a:gd name="connsiteY326" fmla="*/ 1372262 h 3998426"/>
                  <a:gd name="connsiteX327" fmla="*/ 472448 w 6067597"/>
                  <a:gd name="connsiteY327" fmla="*/ 1287189 h 3998426"/>
                  <a:gd name="connsiteX328" fmla="*/ 550730 w 6067597"/>
                  <a:gd name="connsiteY328" fmla="*/ 1339464 h 3998426"/>
                  <a:gd name="connsiteX329" fmla="*/ 551972 w 6067597"/>
                  <a:gd name="connsiteY329" fmla="*/ 1345464 h 3998426"/>
                  <a:gd name="connsiteX330" fmla="*/ 1116914 w 6067597"/>
                  <a:gd name="connsiteY330" fmla="*/ 1345464 h 3998426"/>
                  <a:gd name="connsiteX331" fmla="*/ 1116043 w 6067597"/>
                  <a:gd name="connsiteY331" fmla="*/ 1342672 h 3998426"/>
                  <a:gd name="connsiteX332" fmla="*/ 1201116 w 6067597"/>
                  <a:gd name="connsiteY332" fmla="*/ 1257599 h 3998426"/>
                  <a:gd name="connsiteX333" fmla="*/ 1225529 w 6067597"/>
                  <a:gd name="connsiteY333" fmla="*/ 1262653 h 3998426"/>
                  <a:gd name="connsiteX334" fmla="*/ 1509279 w 6067597"/>
                  <a:gd name="connsiteY334" fmla="*/ 770162 h 3998426"/>
                  <a:gd name="connsiteX335" fmla="*/ 1494566 w 6067597"/>
                  <a:gd name="connsiteY335" fmla="*/ 748520 h 3998426"/>
                  <a:gd name="connsiteX336" fmla="*/ 1487775 w 6067597"/>
                  <a:gd name="connsiteY336" fmla="*/ 715722 h 3998426"/>
                  <a:gd name="connsiteX337" fmla="*/ 1572848 w 6067597"/>
                  <a:gd name="connsiteY337" fmla="*/ 630649 h 3998426"/>
                  <a:gd name="connsiteX338" fmla="*/ 1651130 w 6067597"/>
                  <a:gd name="connsiteY338" fmla="*/ 682924 h 3998426"/>
                  <a:gd name="connsiteX339" fmla="*/ 1655904 w 6067597"/>
                  <a:gd name="connsiteY339" fmla="*/ 705978 h 3998426"/>
                  <a:gd name="connsiteX340" fmla="*/ 2252137 w 6067597"/>
                  <a:gd name="connsiteY340" fmla="*/ 705978 h 3998426"/>
                  <a:gd name="connsiteX341" fmla="*/ 2258422 w 6067597"/>
                  <a:gd name="connsiteY341" fmla="*/ 685130 h 3998426"/>
                  <a:gd name="connsiteX342" fmla="*/ 2295678 w 6067597"/>
                  <a:gd name="connsiteY342" fmla="*/ 654084 h 3998426"/>
                  <a:gd name="connsiteX343" fmla="*/ 2326693 w 6067597"/>
                  <a:gd name="connsiteY343" fmla="*/ 647811 h 3998426"/>
                  <a:gd name="connsiteX344" fmla="*/ 2610356 w 6067597"/>
                  <a:gd name="connsiteY344" fmla="*/ 155470 h 3998426"/>
                  <a:gd name="connsiteX345" fmla="*/ 2594877 w 6067597"/>
                  <a:gd name="connsiteY345" fmla="*/ 144947 h 3998426"/>
                  <a:gd name="connsiteX346" fmla="*/ 2569679 w 6067597"/>
                  <a:gd name="connsiteY346" fmla="*/ 85072 h 3998426"/>
                  <a:gd name="connsiteX347" fmla="*/ 2654752 w 6067597"/>
                  <a:gd name="connsiteY347" fmla="*/ 0 h 39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067597" h="3998426">
                    <a:moveTo>
                      <a:pt x="2751292" y="2648105"/>
                    </a:moveTo>
                    <a:lnTo>
                      <a:pt x="2745981" y="2673756"/>
                    </a:lnTo>
                    <a:cubicBezTo>
                      <a:pt x="2732890" y="2704184"/>
                      <a:pt x="2702374" y="2726031"/>
                      <a:pt x="2667699" y="2726031"/>
                    </a:cubicBezTo>
                    <a:lnTo>
                      <a:pt x="2648849" y="2722128"/>
                    </a:lnTo>
                    <a:lnTo>
                      <a:pt x="2365394" y="3213923"/>
                    </a:lnTo>
                    <a:lnTo>
                      <a:pt x="2379798" y="3235111"/>
                    </a:lnTo>
                    <a:cubicBezTo>
                      <a:pt x="2384161" y="3245253"/>
                      <a:pt x="2386589" y="3256350"/>
                      <a:pt x="2386589" y="3267909"/>
                    </a:cubicBezTo>
                    <a:cubicBezTo>
                      <a:pt x="2386589" y="3279468"/>
                      <a:pt x="2384161" y="3290564"/>
                      <a:pt x="2379798" y="3300707"/>
                    </a:cubicBezTo>
                    <a:lnTo>
                      <a:pt x="2363037" y="3325361"/>
                    </a:lnTo>
                    <a:lnTo>
                      <a:pt x="2654946" y="3832069"/>
                    </a:lnTo>
                    <a:lnTo>
                      <a:pt x="2673246" y="3828280"/>
                    </a:lnTo>
                    <a:cubicBezTo>
                      <a:pt x="2696364" y="3828280"/>
                      <a:pt x="2717632" y="3837989"/>
                      <a:pt x="2733121" y="3853478"/>
                    </a:cubicBezTo>
                    <a:lnTo>
                      <a:pt x="2748996" y="3876830"/>
                    </a:lnTo>
                    <a:lnTo>
                      <a:pt x="3362832" y="3876830"/>
                    </a:lnTo>
                    <a:lnTo>
                      <a:pt x="3378334" y="3853478"/>
                    </a:lnTo>
                    <a:cubicBezTo>
                      <a:pt x="3385962" y="3845734"/>
                      <a:pt x="3395094" y="3839434"/>
                      <a:pt x="3405323" y="3835071"/>
                    </a:cubicBezTo>
                    <a:lnTo>
                      <a:pt x="3411361" y="3833850"/>
                    </a:lnTo>
                    <a:lnTo>
                      <a:pt x="3701314" y="3331887"/>
                    </a:lnTo>
                    <a:lnTo>
                      <a:pt x="3695277" y="3327783"/>
                    </a:lnTo>
                    <a:cubicBezTo>
                      <a:pt x="3679788" y="3312294"/>
                      <a:pt x="3670079" y="3291026"/>
                      <a:pt x="3670079" y="3267909"/>
                    </a:cubicBezTo>
                    <a:cubicBezTo>
                      <a:pt x="3671004" y="3244791"/>
                      <a:pt x="3680714" y="3223523"/>
                      <a:pt x="3695971" y="3208034"/>
                    </a:cubicBezTo>
                    <a:lnTo>
                      <a:pt x="3699014" y="3205932"/>
                    </a:lnTo>
                    <a:lnTo>
                      <a:pt x="3421549" y="2725730"/>
                    </a:lnTo>
                    <a:lnTo>
                      <a:pt x="3411162" y="2727881"/>
                    </a:lnTo>
                    <a:cubicBezTo>
                      <a:pt x="3376484" y="2727881"/>
                      <a:pt x="3345969" y="2706034"/>
                      <a:pt x="3332879" y="2675606"/>
                    </a:cubicBezTo>
                    <a:lnTo>
                      <a:pt x="3327185" y="2648105"/>
                    </a:lnTo>
                    <a:close/>
                    <a:moveTo>
                      <a:pt x="3861774" y="2038357"/>
                    </a:moveTo>
                    <a:lnTo>
                      <a:pt x="3861174" y="2041257"/>
                    </a:lnTo>
                    <a:cubicBezTo>
                      <a:pt x="3848084" y="2071685"/>
                      <a:pt x="3817569" y="2093532"/>
                      <a:pt x="3782892" y="2093532"/>
                    </a:cubicBezTo>
                    <a:lnTo>
                      <a:pt x="3759616" y="2088713"/>
                    </a:lnTo>
                    <a:lnTo>
                      <a:pt x="3473610" y="2586718"/>
                    </a:lnTo>
                    <a:lnTo>
                      <a:pt x="3489444" y="2610010"/>
                    </a:lnTo>
                    <a:cubicBezTo>
                      <a:pt x="3493807" y="2620152"/>
                      <a:pt x="3496235" y="2631249"/>
                      <a:pt x="3496235" y="2642808"/>
                    </a:cubicBezTo>
                    <a:cubicBezTo>
                      <a:pt x="3496235" y="2654367"/>
                      <a:pt x="3493807" y="2665463"/>
                      <a:pt x="3489444" y="2675606"/>
                    </a:cubicBezTo>
                    <a:lnTo>
                      <a:pt x="3472559" y="2700443"/>
                    </a:lnTo>
                    <a:lnTo>
                      <a:pt x="3750370" y="3183834"/>
                    </a:lnTo>
                    <a:lnTo>
                      <a:pt x="3755152" y="3182836"/>
                    </a:lnTo>
                    <a:cubicBezTo>
                      <a:pt x="3789829" y="3182836"/>
                      <a:pt x="3820344" y="3204682"/>
                      <a:pt x="3833434" y="3235111"/>
                    </a:cubicBezTo>
                    <a:lnTo>
                      <a:pt x="3840054" y="3267082"/>
                    </a:lnTo>
                    <a:lnTo>
                      <a:pt x="4494338" y="3267082"/>
                    </a:lnTo>
                    <a:lnTo>
                      <a:pt x="4816006" y="2710216"/>
                    </a:lnTo>
                    <a:lnTo>
                      <a:pt x="4804923" y="2702682"/>
                    </a:lnTo>
                    <a:cubicBezTo>
                      <a:pt x="4789434" y="2687193"/>
                      <a:pt x="4779725" y="2665925"/>
                      <a:pt x="4779725" y="2642808"/>
                    </a:cubicBezTo>
                    <a:cubicBezTo>
                      <a:pt x="4779725" y="2619690"/>
                      <a:pt x="4789434" y="2598422"/>
                      <a:pt x="4804923" y="2582933"/>
                    </a:cubicBezTo>
                    <a:lnTo>
                      <a:pt x="4807166" y="2581408"/>
                    </a:lnTo>
                    <a:lnTo>
                      <a:pt x="4520363" y="2082014"/>
                    </a:lnTo>
                    <a:lnTo>
                      <a:pt x="4500463" y="2086134"/>
                    </a:lnTo>
                    <a:cubicBezTo>
                      <a:pt x="4483125" y="2086134"/>
                      <a:pt x="4466827" y="2080672"/>
                      <a:pt x="4453227" y="2071407"/>
                    </a:cubicBezTo>
                    <a:lnTo>
                      <a:pt x="4425900" y="2038357"/>
                    </a:lnTo>
                    <a:close/>
                    <a:moveTo>
                      <a:pt x="1622108" y="2038357"/>
                    </a:moveTo>
                    <a:lnTo>
                      <a:pt x="1610530" y="2055388"/>
                    </a:lnTo>
                    <a:cubicBezTo>
                      <a:pt x="1595041" y="2070877"/>
                      <a:pt x="1573774" y="2080587"/>
                      <a:pt x="1550655" y="2080587"/>
                    </a:cubicBezTo>
                    <a:lnTo>
                      <a:pt x="1548886" y="2080220"/>
                    </a:lnTo>
                    <a:lnTo>
                      <a:pt x="1264284" y="2575779"/>
                    </a:lnTo>
                    <a:lnTo>
                      <a:pt x="1272087" y="2581083"/>
                    </a:lnTo>
                    <a:cubicBezTo>
                      <a:pt x="1287576" y="2596572"/>
                      <a:pt x="1297285" y="2617840"/>
                      <a:pt x="1297285" y="2640958"/>
                    </a:cubicBezTo>
                    <a:cubicBezTo>
                      <a:pt x="1297285" y="2664075"/>
                      <a:pt x="1287576" y="2685343"/>
                      <a:pt x="1272087" y="2700832"/>
                    </a:cubicBezTo>
                    <a:lnTo>
                      <a:pt x="1253858" y="2713225"/>
                    </a:lnTo>
                    <a:lnTo>
                      <a:pt x="1537858" y="3206206"/>
                    </a:lnTo>
                    <a:lnTo>
                      <a:pt x="1549297" y="3198613"/>
                    </a:lnTo>
                    <a:cubicBezTo>
                      <a:pt x="1559439" y="3194394"/>
                      <a:pt x="1570536" y="3192082"/>
                      <a:pt x="1582094" y="3192082"/>
                    </a:cubicBezTo>
                    <a:cubicBezTo>
                      <a:pt x="1616772" y="3192082"/>
                      <a:pt x="1647286" y="3213928"/>
                      <a:pt x="1660376" y="3244357"/>
                    </a:cubicBezTo>
                    <a:lnTo>
                      <a:pt x="1665081" y="3267082"/>
                    </a:lnTo>
                    <a:lnTo>
                      <a:pt x="2216614" y="3267082"/>
                    </a:lnTo>
                    <a:lnTo>
                      <a:pt x="2223233" y="3235111"/>
                    </a:lnTo>
                    <a:cubicBezTo>
                      <a:pt x="2236324" y="3204682"/>
                      <a:pt x="2266838" y="3182836"/>
                      <a:pt x="2301516" y="3182836"/>
                    </a:cubicBezTo>
                    <a:lnTo>
                      <a:pt x="2316723" y="3185985"/>
                    </a:lnTo>
                    <a:lnTo>
                      <a:pt x="2601556" y="2691613"/>
                    </a:lnTo>
                    <a:lnTo>
                      <a:pt x="2589416" y="2673756"/>
                    </a:lnTo>
                    <a:cubicBezTo>
                      <a:pt x="2585053" y="2663613"/>
                      <a:pt x="2582626" y="2652517"/>
                      <a:pt x="2582626" y="2640958"/>
                    </a:cubicBezTo>
                    <a:cubicBezTo>
                      <a:pt x="2582626" y="2629399"/>
                      <a:pt x="2584938" y="2618302"/>
                      <a:pt x="2589157" y="2608160"/>
                    </a:cubicBezTo>
                    <a:lnTo>
                      <a:pt x="2598681" y="2593811"/>
                    </a:lnTo>
                    <a:lnTo>
                      <a:pt x="2309617" y="2090479"/>
                    </a:lnTo>
                    <a:lnTo>
                      <a:pt x="2304235" y="2089643"/>
                    </a:lnTo>
                    <a:cubicBezTo>
                      <a:pt x="2280410" y="2082072"/>
                      <a:pt x="2260791" y="2064078"/>
                      <a:pt x="2250973" y="2041257"/>
                    </a:cubicBezTo>
                    <a:lnTo>
                      <a:pt x="2250373" y="2038357"/>
                    </a:lnTo>
                    <a:close/>
                    <a:moveTo>
                      <a:pt x="2713096" y="1403586"/>
                    </a:moveTo>
                    <a:lnTo>
                      <a:pt x="2687550" y="1420953"/>
                    </a:lnTo>
                    <a:cubicBezTo>
                      <a:pt x="2677407" y="1425317"/>
                      <a:pt x="2666311" y="1427744"/>
                      <a:pt x="2654752" y="1427744"/>
                    </a:cubicBezTo>
                    <a:lnTo>
                      <a:pt x="2654437" y="1427679"/>
                    </a:lnTo>
                    <a:lnTo>
                      <a:pt x="2364036" y="1931525"/>
                    </a:lnTo>
                    <a:lnTo>
                      <a:pt x="2389130" y="1948584"/>
                    </a:lnTo>
                    <a:cubicBezTo>
                      <a:pt x="2404619" y="1964073"/>
                      <a:pt x="2414329" y="1985341"/>
                      <a:pt x="2414329" y="2008459"/>
                    </a:cubicBezTo>
                    <a:cubicBezTo>
                      <a:pt x="2414329" y="2031576"/>
                      <a:pt x="2404619" y="2052844"/>
                      <a:pt x="2389130" y="2068333"/>
                    </a:cubicBezTo>
                    <a:lnTo>
                      <a:pt x="2362362" y="2086531"/>
                    </a:lnTo>
                    <a:lnTo>
                      <a:pt x="2635812" y="2562334"/>
                    </a:lnTo>
                    <a:lnTo>
                      <a:pt x="2667699" y="2555885"/>
                    </a:lnTo>
                    <a:cubicBezTo>
                      <a:pt x="2690816" y="2555885"/>
                      <a:pt x="2712084" y="2565594"/>
                      <a:pt x="2727573" y="2581083"/>
                    </a:cubicBezTo>
                    <a:lnTo>
                      <a:pt x="2740760" y="2600480"/>
                    </a:lnTo>
                    <a:lnTo>
                      <a:pt x="3338945" y="2600480"/>
                    </a:lnTo>
                    <a:lnTo>
                      <a:pt x="3350594" y="2582933"/>
                    </a:lnTo>
                    <a:cubicBezTo>
                      <a:pt x="3365851" y="2567444"/>
                      <a:pt x="3387120" y="2557735"/>
                      <a:pt x="3411162" y="2557735"/>
                    </a:cubicBezTo>
                    <a:lnTo>
                      <a:pt x="3432626" y="2562179"/>
                    </a:lnTo>
                    <a:lnTo>
                      <a:pt x="3719845" y="2063667"/>
                    </a:lnTo>
                    <a:lnTo>
                      <a:pt x="3704610" y="2041257"/>
                    </a:lnTo>
                    <a:cubicBezTo>
                      <a:pt x="3700246" y="2031114"/>
                      <a:pt x="3697819" y="2020018"/>
                      <a:pt x="3697819" y="2008459"/>
                    </a:cubicBezTo>
                    <a:cubicBezTo>
                      <a:pt x="3697819" y="1996900"/>
                      <a:pt x="3700246" y="1985804"/>
                      <a:pt x="3704610" y="1975661"/>
                    </a:cubicBezTo>
                    <a:lnTo>
                      <a:pt x="3718602" y="1955078"/>
                    </a:lnTo>
                    <a:lnTo>
                      <a:pt x="3428683" y="1453324"/>
                    </a:lnTo>
                    <a:lnTo>
                      <a:pt x="3409311" y="1457335"/>
                    </a:lnTo>
                    <a:cubicBezTo>
                      <a:pt x="3374635" y="1457335"/>
                      <a:pt x="3344119" y="1435488"/>
                      <a:pt x="3331029" y="1405060"/>
                    </a:cubicBezTo>
                    <a:lnTo>
                      <a:pt x="3330724" y="1403586"/>
                    </a:lnTo>
                    <a:close/>
                    <a:moveTo>
                      <a:pt x="4945558" y="1393089"/>
                    </a:moveTo>
                    <a:lnTo>
                      <a:pt x="4943080" y="1405060"/>
                    </a:lnTo>
                    <a:cubicBezTo>
                      <a:pt x="4929990" y="1435488"/>
                      <a:pt x="4899475" y="1457335"/>
                      <a:pt x="4864798" y="1457335"/>
                    </a:cubicBezTo>
                    <a:lnTo>
                      <a:pt x="4854215" y="1455144"/>
                    </a:lnTo>
                    <a:lnTo>
                      <a:pt x="4567772" y="1952122"/>
                    </a:lnTo>
                    <a:lnTo>
                      <a:pt x="4578745" y="1968263"/>
                    </a:lnTo>
                    <a:cubicBezTo>
                      <a:pt x="4583108" y="1978406"/>
                      <a:pt x="4585536" y="1989502"/>
                      <a:pt x="4585536" y="2001061"/>
                    </a:cubicBezTo>
                    <a:cubicBezTo>
                      <a:pt x="4585536" y="2012620"/>
                      <a:pt x="4583108" y="2023716"/>
                      <a:pt x="4578745" y="2033859"/>
                    </a:cubicBezTo>
                    <a:lnTo>
                      <a:pt x="4562461" y="2057813"/>
                    </a:lnTo>
                    <a:lnTo>
                      <a:pt x="4851988" y="2560387"/>
                    </a:lnTo>
                    <a:lnTo>
                      <a:pt x="4864798" y="2557735"/>
                    </a:lnTo>
                    <a:cubicBezTo>
                      <a:pt x="4899475" y="2557735"/>
                      <a:pt x="4929990" y="2579581"/>
                      <a:pt x="4943080" y="2610010"/>
                    </a:cubicBezTo>
                    <a:lnTo>
                      <a:pt x="4945524" y="2621814"/>
                    </a:lnTo>
                    <a:lnTo>
                      <a:pt x="5510489" y="2621814"/>
                    </a:lnTo>
                    <a:lnTo>
                      <a:pt x="5510241" y="2620615"/>
                    </a:lnTo>
                    <a:cubicBezTo>
                      <a:pt x="5510241" y="2572530"/>
                      <a:pt x="5549079" y="2535542"/>
                      <a:pt x="5595314" y="2535542"/>
                    </a:cubicBezTo>
                    <a:cubicBezTo>
                      <a:pt x="5606873" y="2535542"/>
                      <a:pt x="5617969" y="2537969"/>
                      <a:pt x="5628112" y="2542333"/>
                    </a:cubicBezTo>
                    <a:lnTo>
                      <a:pt x="5635993" y="2547691"/>
                    </a:lnTo>
                    <a:lnTo>
                      <a:pt x="5922730" y="2051297"/>
                    </a:lnTo>
                    <a:lnTo>
                      <a:pt x="5922650" y="2051242"/>
                    </a:lnTo>
                    <a:cubicBezTo>
                      <a:pt x="5907161" y="2035754"/>
                      <a:pt x="5897451" y="2014485"/>
                      <a:pt x="5897451" y="1991369"/>
                    </a:cubicBezTo>
                    <a:cubicBezTo>
                      <a:pt x="5897451" y="1979347"/>
                      <a:pt x="5899879" y="1968020"/>
                      <a:pt x="5904242" y="1957790"/>
                    </a:cubicBezTo>
                    <a:lnTo>
                      <a:pt x="5911949" y="1946490"/>
                    </a:lnTo>
                    <a:lnTo>
                      <a:pt x="5618559" y="1435627"/>
                    </a:lnTo>
                    <a:lnTo>
                      <a:pt x="5611959" y="1436993"/>
                    </a:lnTo>
                    <a:cubicBezTo>
                      <a:pt x="5588840" y="1436993"/>
                      <a:pt x="5567572" y="1427284"/>
                      <a:pt x="5552084" y="1411794"/>
                    </a:cubicBezTo>
                    <a:lnTo>
                      <a:pt x="5539368" y="1393089"/>
                    </a:lnTo>
                    <a:close/>
                    <a:moveTo>
                      <a:pt x="553209" y="1393089"/>
                    </a:moveTo>
                    <a:lnTo>
                      <a:pt x="550730" y="1405060"/>
                    </a:lnTo>
                    <a:cubicBezTo>
                      <a:pt x="537640" y="1435488"/>
                      <a:pt x="507125" y="1457335"/>
                      <a:pt x="472448" y="1457335"/>
                    </a:cubicBezTo>
                    <a:lnTo>
                      <a:pt x="440939" y="1450811"/>
                    </a:lnTo>
                    <a:lnTo>
                      <a:pt x="145534" y="1965181"/>
                    </a:lnTo>
                    <a:lnTo>
                      <a:pt x="163355" y="1991395"/>
                    </a:lnTo>
                    <a:cubicBezTo>
                      <a:pt x="167718" y="2001538"/>
                      <a:pt x="170146" y="2012635"/>
                      <a:pt x="170146" y="2024194"/>
                    </a:cubicBezTo>
                    <a:cubicBezTo>
                      <a:pt x="170146" y="2035753"/>
                      <a:pt x="167718" y="2046849"/>
                      <a:pt x="163355" y="2056992"/>
                    </a:cubicBezTo>
                    <a:lnTo>
                      <a:pt x="155423" y="2068659"/>
                    </a:lnTo>
                    <a:lnTo>
                      <a:pt x="435185" y="2554283"/>
                    </a:lnTo>
                    <a:lnTo>
                      <a:pt x="439651" y="2551319"/>
                    </a:lnTo>
                    <a:cubicBezTo>
                      <a:pt x="449793" y="2547100"/>
                      <a:pt x="460890" y="2544788"/>
                      <a:pt x="472448" y="2544788"/>
                    </a:cubicBezTo>
                    <a:cubicBezTo>
                      <a:pt x="507125" y="2544788"/>
                      <a:pt x="537640" y="2566634"/>
                      <a:pt x="550730" y="2597063"/>
                    </a:cubicBezTo>
                    <a:lnTo>
                      <a:pt x="555855" y="2621814"/>
                    </a:lnTo>
                    <a:lnTo>
                      <a:pt x="1131103" y="2621814"/>
                    </a:lnTo>
                    <a:lnTo>
                      <a:pt x="1133930" y="2608160"/>
                    </a:lnTo>
                    <a:cubicBezTo>
                      <a:pt x="1147021" y="2577731"/>
                      <a:pt x="1177536" y="2555885"/>
                      <a:pt x="1212212" y="2555885"/>
                    </a:cubicBezTo>
                    <a:lnTo>
                      <a:pt x="1217359" y="2556951"/>
                    </a:lnTo>
                    <a:lnTo>
                      <a:pt x="1502485" y="2063345"/>
                    </a:lnTo>
                    <a:lnTo>
                      <a:pt x="1490781" y="2055388"/>
                    </a:lnTo>
                    <a:cubicBezTo>
                      <a:pt x="1475292" y="2039900"/>
                      <a:pt x="1465582" y="2018632"/>
                      <a:pt x="1465582" y="1995515"/>
                    </a:cubicBezTo>
                    <a:cubicBezTo>
                      <a:pt x="1465582" y="1971472"/>
                      <a:pt x="1475292" y="1950204"/>
                      <a:pt x="1490781" y="1934947"/>
                    </a:cubicBezTo>
                    <a:lnTo>
                      <a:pt x="1491201" y="1934668"/>
                    </a:lnTo>
                    <a:lnTo>
                      <a:pt x="1197912" y="1427081"/>
                    </a:lnTo>
                    <a:lnTo>
                      <a:pt x="1168318" y="1420954"/>
                    </a:lnTo>
                    <a:lnTo>
                      <a:pt x="1134618" y="1393089"/>
                    </a:lnTo>
                    <a:close/>
                    <a:moveTo>
                      <a:pt x="3863568" y="753603"/>
                    </a:moveTo>
                    <a:lnTo>
                      <a:pt x="3861174" y="765163"/>
                    </a:lnTo>
                    <a:cubicBezTo>
                      <a:pt x="3848084" y="795592"/>
                      <a:pt x="3817569" y="817439"/>
                      <a:pt x="3782892" y="817439"/>
                    </a:cubicBezTo>
                    <a:lnTo>
                      <a:pt x="3756139" y="811899"/>
                    </a:lnTo>
                    <a:lnTo>
                      <a:pt x="3468099" y="1311649"/>
                    </a:lnTo>
                    <a:lnTo>
                      <a:pt x="3469186" y="1312387"/>
                    </a:lnTo>
                    <a:cubicBezTo>
                      <a:pt x="3484675" y="1327876"/>
                      <a:pt x="3494384" y="1349144"/>
                      <a:pt x="3494384" y="1372262"/>
                    </a:cubicBezTo>
                    <a:cubicBezTo>
                      <a:pt x="3494384" y="1383821"/>
                      <a:pt x="3491956" y="1394917"/>
                      <a:pt x="3487593" y="1405060"/>
                    </a:cubicBezTo>
                    <a:lnTo>
                      <a:pt x="3470480" y="1430233"/>
                    </a:lnTo>
                    <a:lnTo>
                      <a:pt x="3757597" y="1928624"/>
                    </a:lnTo>
                    <a:lnTo>
                      <a:pt x="3782892" y="1923387"/>
                    </a:lnTo>
                    <a:cubicBezTo>
                      <a:pt x="3817569" y="1923387"/>
                      <a:pt x="3848084" y="1945233"/>
                      <a:pt x="3861174" y="1975661"/>
                    </a:cubicBezTo>
                    <a:lnTo>
                      <a:pt x="3862555" y="1982329"/>
                    </a:lnTo>
                    <a:lnTo>
                      <a:pt x="4419178" y="1982329"/>
                    </a:lnTo>
                    <a:lnTo>
                      <a:pt x="4422181" y="1967483"/>
                    </a:lnTo>
                    <a:cubicBezTo>
                      <a:pt x="4435271" y="1936795"/>
                      <a:pt x="4465787" y="1915989"/>
                      <a:pt x="4500463" y="1915989"/>
                    </a:cubicBezTo>
                    <a:lnTo>
                      <a:pt x="4528636" y="1921822"/>
                    </a:lnTo>
                    <a:lnTo>
                      <a:pt x="4809123" y="1434992"/>
                    </a:lnTo>
                    <a:lnTo>
                      <a:pt x="4804923" y="1432137"/>
                    </a:lnTo>
                    <a:cubicBezTo>
                      <a:pt x="4789434" y="1416647"/>
                      <a:pt x="4779725" y="1395379"/>
                      <a:pt x="4779725" y="1372262"/>
                    </a:cubicBezTo>
                    <a:cubicBezTo>
                      <a:pt x="4779725" y="1348220"/>
                      <a:pt x="4789434" y="1326952"/>
                      <a:pt x="4804923" y="1311694"/>
                    </a:cubicBezTo>
                    <a:lnTo>
                      <a:pt x="4812801" y="1306465"/>
                    </a:lnTo>
                    <a:lnTo>
                      <a:pt x="4533745" y="820561"/>
                    </a:lnTo>
                    <a:lnTo>
                      <a:pt x="4504162" y="826687"/>
                    </a:lnTo>
                    <a:cubicBezTo>
                      <a:pt x="4469486" y="826687"/>
                      <a:pt x="4438970" y="804840"/>
                      <a:pt x="4425880" y="774412"/>
                    </a:cubicBezTo>
                    <a:lnTo>
                      <a:pt x="4421571" y="753603"/>
                    </a:lnTo>
                    <a:close/>
                    <a:moveTo>
                      <a:pt x="1647674" y="753603"/>
                    </a:moveTo>
                    <a:lnTo>
                      <a:pt x="1632723" y="775596"/>
                    </a:lnTo>
                    <a:cubicBezTo>
                      <a:pt x="1617234" y="791085"/>
                      <a:pt x="1595966" y="800795"/>
                      <a:pt x="1572848" y="800795"/>
                    </a:cubicBezTo>
                    <a:lnTo>
                      <a:pt x="1548698" y="795794"/>
                    </a:lnTo>
                    <a:lnTo>
                      <a:pt x="1265337" y="1289191"/>
                    </a:lnTo>
                    <a:lnTo>
                      <a:pt x="1279398" y="1309873"/>
                    </a:lnTo>
                    <a:cubicBezTo>
                      <a:pt x="1283761" y="1320016"/>
                      <a:pt x="1286189" y="1331113"/>
                      <a:pt x="1286189" y="1342672"/>
                    </a:cubicBezTo>
                    <a:cubicBezTo>
                      <a:pt x="1286189" y="1365789"/>
                      <a:pt x="1276479" y="1387057"/>
                      <a:pt x="1260990" y="1402546"/>
                    </a:cubicBezTo>
                    <a:lnTo>
                      <a:pt x="1246811" y="1412185"/>
                    </a:lnTo>
                    <a:lnTo>
                      <a:pt x="1534962" y="1913567"/>
                    </a:lnTo>
                    <a:lnTo>
                      <a:pt x="1550655" y="1910442"/>
                    </a:lnTo>
                    <a:cubicBezTo>
                      <a:pt x="1585332" y="1910442"/>
                      <a:pt x="1615847" y="1932288"/>
                      <a:pt x="1628937" y="1962716"/>
                    </a:cubicBezTo>
                    <a:lnTo>
                      <a:pt x="1632998" y="1982328"/>
                    </a:lnTo>
                    <a:lnTo>
                      <a:pt x="2249386" y="1982328"/>
                    </a:lnTo>
                    <a:lnTo>
                      <a:pt x="2250714" y="1975661"/>
                    </a:lnTo>
                    <a:cubicBezTo>
                      <a:pt x="2259152" y="1955375"/>
                      <a:pt x="2275218" y="1938904"/>
                      <a:pt x="2295678" y="1930178"/>
                    </a:cubicBezTo>
                    <a:lnTo>
                      <a:pt x="2310597" y="1927161"/>
                    </a:lnTo>
                    <a:lnTo>
                      <a:pt x="2608346" y="1411702"/>
                    </a:lnTo>
                    <a:lnTo>
                      <a:pt x="2594877" y="1402546"/>
                    </a:lnTo>
                    <a:cubicBezTo>
                      <a:pt x="2579388" y="1387057"/>
                      <a:pt x="2569679" y="1365789"/>
                      <a:pt x="2569679" y="1342672"/>
                    </a:cubicBezTo>
                    <a:cubicBezTo>
                      <a:pt x="2569679" y="1331113"/>
                      <a:pt x="2572106" y="1320016"/>
                      <a:pt x="2576470" y="1309873"/>
                    </a:cubicBezTo>
                    <a:lnTo>
                      <a:pt x="2588764" y="1291789"/>
                    </a:lnTo>
                    <a:lnTo>
                      <a:pt x="2474142" y="1092204"/>
                    </a:lnTo>
                    <a:lnTo>
                      <a:pt x="2313494" y="814175"/>
                    </a:lnTo>
                    <a:lnTo>
                      <a:pt x="2296457" y="810648"/>
                    </a:lnTo>
                    <a:cubicBezTo>
                      <a:pt x="2281243" y="804102"/>
                      <a:pt x="2268174" y="793201"/>
                      <a:pt x="2258909" y="779601"/>
                    </a:cubicBezTo>
                    <a:lnTo>
                      <a:pt x="2250804" y="753603"/>
                    </a:lnTo>
                    <a:close/>
                    <a:moveTo>
                      <a:pt x="2726667" y="127236"/>
                    </a:moveTo>
                    <a:lnTo>
                      <a:pt x="2714627" y="144947"/>
                    </a:lnTo>
                    <a:cubicBezTo>
                      <a:pt x="2706882" y="152691"/>
                      <a:pt x="2697693" y="158991"/>
                      <a:pt x="2687550" y="163354"/>
                    </a:cubicBezTo>
                    <a:lnTo>
                      <a:pt x="2656270" y="169831"/>
                    </a:lnTo>
                    <a:lnTo>
                      <a:pt x="2373638" y="661959"/>
                    </a:lnTo>
                    <a:lnTo>
                      <a:pt x="2389130" y="672491"/>
                    </a:lnTo>
                    <a:cubicBezTo>
                      <a:pt x="2404619" y="687979"/>
                      <a:pt x="2414329" y="709248"/>
                      <a:pt x="2414329" y="732366"/>
                    </a:cubicBezTo>
                    <a:cubicBezTo>
                      <a:pt x="2414329" y="755483"/>
                      <a:pt x="2404619" y="776751"/>
                      <a:pt x="2389130" y="792240"/>
                    </a:cubicBezTo>
                    <a:lnTo>
                      <a:pt x="2365941" y="808005"/>
                    </a:lnTo>
                    <a:lnTo>
                      <a:pt x="2627563" y="1263228"/>
                    </a:lnTo>
                    <a:lnTo>
                      <a:pt x="2654752" y="1257599"/>
                    </a:lnTo>
                    <a:cubicBezTo>
                      <a:pt x="2700988" y="1257599"/>
                      <a:pt x="2739825" y="1296435"/>
                      <a:pt x="2739825" y="1342672"/>
                    </a:cubicBezTo>
                    <a:lnTo>
                      <a:pt x="2737073" y="1355961"/>
                    </a:lnTo>
                    <a:lnTo>
                      <a:pt x="3327534" y="1355961"/>
                    </a:lnTo>
                    <a:lnTo>
                      <a:pt x="3331029" y="1338684"/>
                    </a:lnTo>
                    <a:cubicBezTo>
                      <a:pt x="3344119" y="1307995"/>
                      <a:pt x="3374635" y="1287189"/>
                      <a:pt x="3409311" y="1287189"/>
                    </a:cubicBezTo>
                    <a:lnTo>
                      <a:pt x="3424449" y="1290324"/>
                    </a:lnTo>
                    <a:lnTo>
                      <a:pt x="3713854" y="789310"/>
                    </a:lnTo>
                    <a:lnTo>
                      <a:pt x="3717144" y="783600"/>
                    </a:lnTo>
                    <a:lnTo>
                      <a:pt x="3704610" y="765163"/>
                    </a:lnTo>
                    <a:cubicBezTo>
                      <a:pt x="3700246" y="755021"/>
                      <a:pt x="3697819" y="743924"/>
                      <a:pt x="3697819" y="732366"/>
                    </a:cubicBezTo>
                    <a:cubicBezTo>
                      <a:pt x="3697819" y="720807"/>
                      <a:pt x="3700246" y="709710"/>
                      <a:pt x="3704610" y="699567"/>
                    </a:cubicBezTo>
                    <a:lnTo>
                      <a:pt x="3710880" y="690343"/>
                    </a:lnTo>
                    <a:lnTo>
                      <a:pt x="3422665" y="188490"/>
                    </a:lnTo>
                    <a:lnTo>
                      <a:pt x="3413010" y="190489"/>
                    </a:lnTo>
                    <a:cubicBezTo>
                      <a:pt x="3378334" y="190489"/>
                      <a:pt x="3347818" y="168642"/>
                      <a:pt x="3334728" y="138214"/>
                    </a:cubicBezTo>
                    <a:lnTo>
                      <a:pt x="3332455" y="127236"/>
                    </a:lnTo>
                    <a:close/>
                    <a:moveTo>
                      <a:pt x="2654752" y="0"/>
                    </a:moveTo>
                    <a:cubicBezTo>
                      <a:pt x="2689429" y="0"/>
                      <a:pt x="2719944" y="21845"/>
                      <a:pt x="2733034" y="52274"/>
                    </a:cubicBezTo>
                    <a:lnTo>
                      <a:pt x="2738694" y="79611"/>
                    </a:lnTo>
                    <a:lnTo>
                      <a:pt x="3333155" y="79611"/>
                    </a:lnTo>
                    <a:lnTo>
                      <a:pt x="3334728" y="71838"/>
                    </a:lnTo>
                    <a:cubicBezTo>
                      <a:pt x="3347818" y="41149"/>
                      <a:pt x="3378334" y="20343"/>
                      <a:pt x="3413010" y="20343"/>
                    </a:cubicBezTo>
                    <a:cubicBezTo>
                      <a:pt x="3459246" y="20343"/>
                      <a:pt x="3498083" y="59180"/>
                      <a:pt x="3498083" y="105416"/>
                    </a:cubicBezTo>
                    <a:cubicBezTo>
                      <a:pt x="3498083" y="128533"/>
                      <a:pt x="3488373" y="149801"/>
                      <a:pt x="3472885" y="165290"/>
                    </a:cubicBezTo>
                    <a:lnTo>
                      <a:pt x="3466747" y="169463"/>
                    </a:lnTo>
                    <a:lnTo>
                      <a:pt x="3746622" y="656444"/>
                    </a:lnTo>
                    <a:lnTo>
                      <a:pt x="3750094" y="654083"/>
                    </a:lnTo>
                    <a:cubicBezTo>
                      <a:pt x="3760237" y="649720"/>
                      <a:pt x="3771333" y="647293"/>
                      <a:pt x="3782892" y="647293"/>
                    </a:cubicBezTo>
                    <a:cubicBezTo>
                      <a:pt x="3817569" y="647293"/>
                      <a:pt x="3848084" y="669138"/>
                      <a:pt x="3861174" y="699567"/>
                    </a:cubicBezTo>
                    <a:lnTo>
                      <a:pt x="3862501" y="705978"/>
                    </a:lnTo>
                    <a:lnTo>
                      <a:pt x="4427808" y="705978"/>
                    </a:lnTo>
                    <a:lnTo>
                      <a:pt x="4444287" y="681739"/>
                    </a:lnTo>
                    <a:cubicBezTo>
                      <a:pt x="4459776" y="666250"/>
                      <a:pt x="4481044" y="656541"/>
                      <a:pt x="4504162" y="656541"/>
                    </a:cubicBezTo>
                    <a:cubicBezTo>
                      <a:pt x="4550398" y="656541"/>
                      <a:pt x="4589235" y="695378"/>
                      <a:pt x="4589235" y="741614"/>
                    </a:cubicBezTo>
                    <a:cubicBezTo>
                      <a:pt x="4589235" y="753173"/>
                      <a:pt x="4586807" y="764269"/>
                      <a:pt x="4582444" y="774412"/>
                    </a:cubicBezTo>
                    <a:lnTo>
                      <a:pt x="4571497" y="790515"/>
                    </a:lnTo>
                    <a:lnTo>
                      <a:pt x="4857749" y="1288593"/>
                    </a:lnTo>
                    <a:lnTo>
                      <a:pt x="4864798" y="1287189"/>
                    </a:lnTo>
                    <a:cubicBezTo>
                      <a:pt x="4899475" y="1287189"/>
                      <a:pt x="4929990" y="1309035"/>
                      <a:pt x="4943080" y="1339464"/>
                    </a:cubicBezTo>
                    <a:lnTo>
                      <a:pt x="4944322" y="1345464"/>
                    </a:lnTo>
                    <a:lnTo>
                      <a:pt x="5528171" y="1345464"/>
                    </a:lnTo>
                    <a:lnTo>
                      <a:pt x="5533417" y="1319122"/>
                    </a:lnTo>
                    <a:cubicBezTo>
                      <a:pt x="5546073" y="1288693"/>
                      <a:pt x="5575895" y="1266847"/>
                      <a:pt x="5611959" y="1266847"/>
                    </a:cubicBezTo>
                    <a:cubicBezTo>
                      <a:pt x="5658193" y="1266847"/>
                      <a:pt x="5697032" y="1305684"/>
                      <a:pt x="5697032" y="1351920"/>
                    </a:cubicBezTo>
                    <a:cubicBezTo>
                      <a:pt x="5697032" y="1375037"/>
                      <a:pt x="5687322" y="1396306"/>
                      <a:pt x="5671833" y="1411794"/>
                    </a:cubicBezTo>
                    <a:lnTo>
                      <a:pt x="5663233" y="1417641"/>
                    </a:lnTo>
                    <a:lnTo>
                      <a:pt x="5948348" y="1913741"/>
                    </a:lnTo>
                    <a:lnTo>
                      <a:pt x="5949726" y="1912826"/>
                    </a:lnTo>
                    <a:cubicBezTo>
                      <a:pt x="5959869" y="1908608"/>
                      <a:pt x="5970966" y="1906296"/>
                      <a:pt x="5982524" y="1906296"/>
                    </a:cubicBezTo>
                    <a:cubicBezTo>
                      <a:pt x="6028760" y="1906296"/>
                      <a:pt x="6067597" y="1945133"/>
                      <a:pt x="6067597" y="1991369"/>
                    </a:cubicBezTo>
                    <a:cubicBezTo>
                      <a:pt x="6067597" y="2037602"/>
                      <a:pt x="6028760" y="2076441"/>
                      <a:pt x="5982524" y="2076441"/>
                    </a:cubicBezTo>
                    <a:lnTo>
                      <a:pt x="5965562" y="2072929"/>
                    </a:lnTo>
                    <a:lnTo>
                      <a:pt x="5670999" y="2583996"/>
                    </a:lnTo>
                    <a:lnTo>
                      <a:pt x="5673596" y="2587817"/>
                    </a:lnTo>
                    <a:cubicBezTo>
                      <a:pt x="5677959" y="2597959"/>
                      <a:pt x="5680387" y="2609056"/>
                      <a:pt x="5680387" y="2620615"/>
                    </a:cubicBezTo>
                    <a:cubicBezTo>
                      <a:pt x="5680387" y="2666849"/>
                      <a:pt x="5641550" y="2705688"/>
                      <a:pt x="5595314" y="2705688"/>
                    </a:cubicBezTo>
                    <a:cubicBezTo>
                      <a:pt x="5572197" y="2705688"/>
                      <a:pt x="5550928" y="2695978"/>
                      <a:pt x="5535439" y="2680489"/>
                    </a:cubicBezTo>
                    <a:lnTo>
                      <a:pt x="5527927" y="2669439"/>
                    </a:lnTo>
                    <a:lnTo>
                      <a:pt x="4944357" y="2669439"/>
                    </a:lnTo>
                    <a:lnTo>
                      <a:pt x="4943080" y="2675606"/>
                    </a:lnTo>
                    <a:cubicBezTo>
                      <a:pt x="4929990" y="2706034"/>
                      <a:pt x="4899475" y="2727881"/>
                      <a:pt x="4864798" y="2727881"/>
                    </a:cubicBezTo>
                    <a:lnTo>
                      <a:pt x="4861531" y="2727204"/>
                    </a:lnTo>
                    <a:lnTo>
                      <a:pt x="4522913" y="3314707"/>
                    </a:lnTo>
                    <a:lnTo>
                      <a:pt x="3823916" y="3314707"/>
                    </a:lnTo>
                    <a:lnTo>
                      <a:pt x="3815027" y="3327783"/>
                    </a:lnTo>
                    <a:cubicBezTo>
                      <a:pt x="3799538" y="3343272"/>
                      <a:pt x="3778270" y="3352982"/>
                      <a:pt x="3755152" y="3352982"/>
                    </a:cubicBezTo>
                    <a:lnTo>
                      <a:pt x="3745625" y="3351009"/>
                    </a:lnTo>
                    <a:lnTo>
                      <a:pt x="3467168" y="3834133"/>
                    </a:lnTo>
                    <a:lnTo>
                      <a:pt x="3471699" y="3835071"/>
                    </a:lnTo>
                    <a:cubicBezTo>
                      <a:pt x="3502128" y="3848161"/>
                      <a:pt x="3523975" y="3878676"/>
                      <a:pt x="3523975" y="3913353"/>
                    </a:cubicBezTo>
                    <a:cubicBezTo>
                      <a:pt x="3523975" y="3959587"/>
                      <a:pt x="3485136" y="3998426"/>
                      <a:pt x="3438902" y="3998426"/>
                    </a:cubicBezTo>
                    <a:cubicBezTo>
                      <a:pt x="3404224" y="3998426"/>
                      <a:pt x="3373710" y="3976579"/>
                      <a:pt x="3360619" y="3946151"/>
                    </a:cubicBezTo>
                    <a:lnTo>
                      <a:pt x="3356127" y="3924455"/>
                    </a:lnTo>
                    <a:lnTo>
                      <a:pt x="2756020" y="3924455"/>
                    </a:lnTo>
                    <a:lnTo>
                      <a:pt x="2751528" y="3946151"/>
                    </a:lnTo>
                    <a:cubicBezTo>
                      <a:pt x="2738438" y="3976579"/>
                      <a:pt x="2707923" y="3998426"/>
                      <a:pt x="2673246" y="3998426"/>
                    </a:cubicBezTo>
                    <a:cubicBezTo>
                      <a:pt x="2627011" y="3998426"/>
                      <a:pt x="2588173" y="3959587"/>
                      <a:pt x="2588173" y="3913353"/>
                    </a:cubicBezTo>
                    <a:cubicBezTo>
                      <a:pt x="2588173" y="3901794"/>
                      <a:pt x="2590600" y="3890697"/>
                      <a:pt x="2594964" y="3880555"/>
                    </a:cubicBezTo>
                    <a:lnTo>
                      <a:pt x="2613198" y="3853733"/>
                    </a:lnTo>
                    <a:lnTo>
                      <a:pt x="2321471" y="3348850"/>
                    </a:lnTo>
                    <a:lnTo>
                      <a:pt x="2301516" y="3352982"/>
                    </a:lnTo>
                    <a:cubicBezTo>
                      <a:pt x="2278398" y="3352982"/>
                      <a:pt x="2257129" y="3343272"/>
                      <a:pt x="2241641" y="3327783"/>
                    </a:cubicBezTo>
                    <a:lnTo>
                      <a:pt x="2232751" y="3314707"/>
                    </a:lnTo>
                    <a:lnTo>
                      <a:pt x="1657144" y="3314707"/>
                    </a:lnTo>
                    <a:lnTo>
                      <a:pt x="1641969" y="3337029"/>
                    </a:lnTo>
                    <a:cubicBezTo>
                      <a:pt x="1626481" y="3352518"/>
                      <a:pt x="1605212" y="3362228"/>
                      <a:pt x="1582094" y="3362228"/>
                    </a:cubicBezTo>
                    <a:cubicBezTo>
                      <a:pt x="1535860" y="3362228"/>
                      <a:pt x="1497021" y="3323389"/>
                      <a:pt x="1497021" y="3277155"/>
                    </a:cubicBezTo>
                    <a:cubicBezTo>
                      <a:pt x="1497021" y="3265134"/>
                      <a:pt x="1499448" y="3253806"/>
                      <a:pt x="1503812" y="3243577"/>
                    </a:cubicBezTo>
                    <a:lnTo>
                      <a:pt x="1504541" y="3242508"/>
                    </a:lnTo>
                    <a:lnTo>
                      <a:pt x="1205513" y="2724990"/>
                    </a:lnTo>
                    <a:lnTo>
                      <a:pt x="1187193" y="2722142"/>
                    </a:lnTo>
                    <a:cubicBezTo>
                      <a:pt x="1163368" y="2714571"/>
                      <a:pt x="1143748" y="2696577"/>
                      <a:pt x="1133930" y="2673756"/>
                    </a:cubicBezTo>
                    <a:lnTo>
                      <a:pt x="1133036" y="2669439"/>
                    </a:lnTo>
                    <a:lnTo>
                      <a:pt x="546121" y="2669439"/>
                    </a:lnTo>
                    <a:lnTo>
                      <a:pt x="532323" y="2689735"/>
                    </a:lnTo>
                    <a:cubicBezTo>
                      <a:pt x="516834" y="2705224"/>
                      <a:pt x="495567" y="2714934"/>
                      <a:pt x="472448" y="2714934"/>
                    </a:cubicBezTo>
                    <a:cubicBezTo>
                      <a:pt x="426214" y="2714934"/>
                      <a:pt x="387375" y="2676095"/>
                      <a:pt x="387375" y="2629861"/>
                    </a:cubicBezTo>
                    <a:cubicBezTo>
                      <a:pt x="387375" y="2617840"/>
                      <a:pt x="389803" y="2606512"/>
                      <a:pt x="394166" y="2596283"/>
                    </a:cubicBezTo>
                    <a:lnTo>
                      <a:pt x="400111" y="2587565"/>
                    </a:lnTo>
                    <a:lnTo>
                      <a:pt x="119272" y="2101524"/>
                    </a:lnTo>
                    <a:lnTo>
                      <a:pt x="117871" y="2102476"/>
                    </a:lnTo>
                    <a:cubicBezTo>
                      <a:pt x="107729" y="2106839"/>
                      <a:pt x="96632" y="2109267"/>
                      <a:pt x="85073" y="2109267"/>
                    </a:cubicBezTo>
                    <a:cubicBezTo>
                      <a:pt x="38839" y="2109267"/>
                      <a:pt x="0" y="2070428"/>
                      <a:pt x="0" y="2024194"/>
                    </a:cubicBezTo>
                    <a:cubicBezTo>
                      <a:pt x="0" y="1976109"/>
                      <a:pt x="38839" y="1939121"/>
                      <a:pt x="85073" y="1939121"/>
                    </a:cubicBezTo>
                    <a:lnTo>
                      <a:pt x="103219" y="1942878"/>
                    </a:lnTo>
                    <a:lnTo>
                      <a:pt x="404405" y="1420121"/>
                    </a:lnTo>
                    <a:lnTo>
                      <a:pt x="394166" y="1405060"/>
                    </a:lnTo>
                    <a:cubicBezTo>
                      <a:pt x="389803" y="1394917"/>
                      <a:pt x="387375" y="1383821"/>
                      <a:pt x="387375" y="1372262"/>
                    </a:cubicBezTo>
                    <a:cubicBezTo>
                      <a:pt x="387375" y="1324178"/>
                      <a:pt x="426214" y="1287189"/>
                      <a:pt x="472448" y="1287189"/>
                    </a:cubicBezTo>
                    <a:cubicBezTo>
                      <a:pt x="507125" y="1287189"/>
                      <a:pt x="537640" y="1309035"/>
                      <a:pt x="550730" y="1339464"/>
                    </a:cubicBezTo>
                    <a:lnTo>
                      <a:pt x="551972" y="1345464"/>
                    </a:lnTo>
                    <a:lnTo>
                      <a:pt x="1116914" y="1345464"/>
                    </a:lnTo>
                    <a:lnTo>
                      <a:pt x="1116043" y="1342672"/>
                    </a:lnTo>
                    <a:cubicBezTo>
                      <a:pt x="1116043" y="1296435"/>
                      <a:pt x="1153031" y="1257599"/>
                      <a:pt x="1201116" y="1257599"/>
                    </a:cubicBezTo>
                    <a:lnTo>
                      <a:pt x="1225529" y="1262653"/>
                    </a:lnTo>
                    <a:lnTo>
                      <a:pt x="1509279" y="770162"/>
                    </a:lnTo>
                    <a:lnTo>
                      <a:pt x="1494566" y="748520"/>
                    </a:lnTo>
                    <a:cubicBezTo>
                      <a:pt x="1490202" y="738377"/>
                      <a:pt x="1487775" y="727281"/>
                      <a:pt x="1487775" y="715722"/>
                    </a:cubicBezTo>
                    <a:cubicBezTo>
                      <a:pt x="1487775" y="667637"/>
                      <a:pt x="1526614" y="630649"/>
                      <a:pt x="1572848" y="630649"/>
                    </a:cubicBezTo>
                    <a:cubicBezTo>
                      <a:pt x="1607525" y="630649"/>
                      <a:pt x="1638040" y="652495"/>
                      <a:pt x="1651130" y="682924"/>
                    </a:cubicBezTo>
                    <a:lnTo>
                      <a:pt x="1655904" y="705978"/>
                    </a:lnTo>
                    <a:lnTo>
                      <a:pt x="2252137" y="705978"/>
                    </a:lnTo>
                    <a:lnTo>
                      <a:pt x="2258422" y="685130"/>
                    </a:lnTo>
                    <a:cubicBezTo>
                      <a:pt x="2267460" y="671530"/>
                      <a:pt x="2280333" y="660629"/>
                      <a:pt x="2295678" y="654084"/>
                    </a:cubicBezTo>
                    <a:lnTo>
                      <a:pt x="2326693" y="647811"/>
                    </a:lnTo>
                    <a:lnTo>
                      <a:pt x="2610356" y="155470"/>
                    </a:lnTo>
                    <a:lnTo>
                      <a:pt x="2594877" y="144947"/>
                    </a:lnTo>
                    <a:cubicBezTo>
                      <a:pt x="2579388" y="129458"/>
                      <a:pt x="2569679" y="108190"/>
                      <a:pt x="2569679" y="85072"/>
                    </a:cubicBezTo>
                    <a:cubicBezTo>
                      <a:pt x="2569679" y="38836"/>
                      <a:pt x="2608517" y="0"/>
                      <a:pt x="2654752" y="0"/>
                    </a:cubicBezTo>
                    <a:close/>
                  </a:path>
                </a:pathLst>
              </a:custGeom>
              <a:grpFill/>
              <a:ln w="9525"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Freeform: Shape 65">
              <a:extLst>
                <a:ext uri="{FF2B5EF4-FFF2-40B4-BE49-F238E27FC236}">
                  <a16:creationId xmlns:a16="http://schemas.microsoft.com/office/drawing/2014/main" id="{F7F6D971-A705-4B43-9964-5269154453FE}"/>
                </a:ext>
              </a:extLst>
            </p:cNvPr>
            <p:cNvSpPr/>
            <p:nvPr/>
          </p:nvSpPr>
          <p:spPr>
            <a:xfrm>
              <a:off x="8180107" y="5163592"/>
              <a:ext cx="1365108" cy="745981"/>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solidFill>
              <a:srgbClr val="90B4BE"/>
            </a:solidFill>
            <a:ln w="28575" cap="rnd">
              <a:solidFill>
                <a:srgbClr val="C9EFBA"/>
              </a:solidFill>
              <a:prstDash val="solid"/>
              <a:round/>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pic>
          <p:nvPicPr>
            <p:cNvPr id="18" name="Graphic 1">
              <a:extLst>
                <a:ext uri="{FF2B5EF4-FFF2-40B4-BE49-F238E27FC236}">
                  <a16:creationId xmlns:a16="http://schemas.microsoft.com/office/drawing/2014/main" id="{905C69D5-98AF-4D8D-8470-32495F93C7AF}"/>
                </a:ext>
              </a:extLst>
            </p:cNvPr>
            <p:cNvPicPr>
              <a:picLocks noChangeAspect="1"/>
            </p:cNvPicPr>
            <p:nvPr/>
          </p:nvPicPr>
          <p:blipFill>
            <a:blip r:embed="rId4">
              <a:duotone>
                <a:prstClr val="black"/>
                <a:schemeClr val="accent6">
                  <a:lumMod val="75000"/>
                  <a:tint val="45000"/>
                  <a:satMod val="400000"/>
                </a:schemeClr>
              </a:duotone>
              <a:extLst>
                <a:ext uri="{96DAC541-7B7A-43D3-8B79-37D633B846F1}">
                  <asvg:svgBlip xmlns:asvg="http://schemas.microsoft.com/office/drawing/2016/SVG/main" xmlns="" r:embed="rId5"/>
                </a:ext>
              </a:extLst>
            </a:blip>
            <a:stretch>
              <a:fillRect/>
            </a:stretch>
          </p:blipFill>
          <p:spPr>
            <a:xfrm>
              <a:off x="10561" y="5175784"/>
              <a:ext cx="4552164" cy="811751"/>
            </a:xfrm>
            <a:prstGeom prst="rect">
              <a:avLst/>
            </a:prstGeom>
          </p:spPr>
        </p:pic>
      </p:grpSp>
      <p:sp>
        <p:nvSpPr>
          <p:cNvPr id="19" name="標題 1"/>
          <p:cNvSpPr txBox="1">
            <a:spLocks/>
          </p:cNvSpPr>
          <p:nvPr/>
        </p:nvSpPr>
        <p:spPr bwMode="auto">
          <a:xfrm>
            <a:off x="723671" y="1513402"/>
            <a:ext cx="7797278" cy="21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lvl="0" fontAlgn="auto">
              <a:spcBef>
                <a:spcPct val="0"/>
              </a:spcBef>
              <a:spcAft>
                <a:spcPts val="0"/>
              </a:spcAft>
              <a:buNone/>
            </a:pPr>
            <a:r>
              <a:rPr kumimoji="0" lang="en-US" altLang="zh-TW" sz="3300" b="1" dirty="0" err="1">
                <a:solidFill>
                  <a:srgbClr val="093F5C"/>
                </a:solidFill>
                <a:latin typeface="微軟正黑體" panose="020B0604030504040204" pitchFamily="34" charset="-120"/>
                <a:ea typeface="微軟正黑體" panose="020B0604030504040204" pitchFamily="34" charset="-120"/>
              </a:rPr>
              <a:t>Pembantu</a:t>
            </a:r>
            <a:r>
              <a:rPr kumimoji="0" lang="en-US" altLang="zh-TW" sz="3300" b="1" dirty="0">
                <a:solidFill>
                  <a:srgbClr val="093F5C"/>
                </a:solidFill>
                <a:latin typeface="微軟正黑體" panose="020B0604030504040204" pitchFamily="34" charset="-120"/>
                <a:ea typeface="微軟正黑體" panose="020B0604030504040204" pitchFamily="34" charset="-120"/>
              </a:rPr>
              <a:t> </a:t>
            </a:r>
            <a:r>
              <a:rPr kumimoji="0" lang="en-US" altLang="zh-TW" sz="3300" b="1" dirty="0" err="1">
                <a:solidFill>
                  <a:srgbClr val="093F5C"/>
                </a:solidFill>
                <a:latin typeface="微軟正黑體" panose="020B0604030504040204" pitchFamily="34" charset="-120"/>
                <a:ea typeface="微軟正黑體" panose="020B0604030504040204" pitchFamily="34" charset="-120"/>
              </a:rPr>
              <a:t>Perawatan</a:t>
            </a:r>
            <a:r>
              <a:rPr kumimoji="0" lang="en-US" altLang="zh-TW" sz="3300" b="1" dirty="0">
                <a:solidFill>
                  <a:srgbClr val="093F5C"/>
                </a:solidFill>
                <a:latin typeface="微軟正黑體" panose="020B0604030504040204" pitchFamily="34" charset="-120"/>
                <a:ea typeface="微軟正黑體" panose="020B0604030504040204" pitchFamily="34" charset="-120"/>
              </a:rPr>
              <a:t> </a:t>
            </a:r>
            <a:r>
              <a:rPr kumimoji="0" lang="en-US" altLang="zh-TW" sz="3300" b="1" dirty="0" err="1">
                <a:solidFill>
                  <a:srgbClr val="093F5C"/>
                </a:solidFill>
                <a:latin typeface="微軟正黑體" panose="020B0604030504040204" pitchFamily="34" charset="-120"/>
                <a:ea typeface="微軟正黑體" panose="020B0604030504040204" pitchFamily="34" charset="-120"/>
              </a:rPr>
              <a:t>Jangka</a:t>
            </a:r>
            <a:r>
              <a:rPr kumimoji="0" lang="en-US" altLang="zh-TW" sz="3300" b="1" dirty="0">
                <a:solidFill>
                  <a:srgbClr val="093F5C"/>
                </a:solidFill>
                <a:latin typeface="微軟正黑體" panose="020B0604030504040204" pitchFamily="34" charset="-120"/>
                <a:ea typeface="微軟正黑體" panose="020B0604030504040204" pitchFamily="34" charset="-120"/>
              </a:rPr>
              <a:t> </a:t>
            </a:r>
            <a:r>
              <a:rPr kumimoji="0" lang="en-US" altLang="zh-TW" sz="3300" b="1" dirty="0" err="1">
                <a:solidFill>
                  <a:srgbClr val="093F5C"/>
                </a:solidFill>
                <a:latin typeface="微軟正黑體" panose="020B0604030504040204" pitchFamily="34" charset="-120"/>
                <a:ea typeface="微軟正黑體" panose="020B0604030504040204" pitchFamily="34" charset="-120"/>
              </a:rPr>
              <a:t>Panjang</a:t>
            </a:r>
            <a:endParaRPr kumimoji="0" lang="en-US" altLang="zh-TW" sz="3300" b="1" dirty="0">
              <a:solidFill>
                <a:srgbClr val="093F5C"/>
              </a:solidFill>
              <a:latin typeface="微軟正黑體" panose="020B0604030504040204" pitchFamily="34" charset="-120"/>
              <a:ea typeface="微軟正黑體" panose="020B0604030504040204" pitchFamily="34" charset="-120"/>
            </a:endParaRPr>
          </a:p>
          <a:p>
            <a:pPr lvl="0" fontAlgn="auto">
              <a:spcBef>
                <a:spcPct val="0"/>
              </a:spcBef>
              <a:spcAft>
                <a:spcPts val="0"/>
              </a:spcAft>
              <a:buNone/>
            </a:pPr>
            <a:r>
              <a:rPr kumimoji="0" lang="en-US" altLang="zh-TW" sz="3300" b="1" dirty="0" err="1">
                <a:solidFill>
                  <a:srgbClr val="70AD47">
                    <a:lumMod val="75000"/>
                  </a:srgbClr>
                </a:solidFill>
                <a:latin typeface="微軟正黑體" panose="020B0604030504040204" pitchFamily="34" charset="-120"/>
                <a:ea typeface="微軟正黑體" panose="020B0604030504040204" pitchFamily="34" charset="-120"/>
              </a:rPr>
              <a:t>Pengetahuan</a:t>
            </a:r>
            <a:r>
              <a:rPr kumimoji="0" lang="en-US" altLang="zh-TW" sz="3300" b="1" dirty="0">
                <a:solidFill>
                  <a:srgbClr val="70AD47">
                    <a:lumMod val="75000"/>
                  </a:srgbClr>
                </a:solidFill>
                <a:latin typeface="微軟正黑體" panose="020B0604030504040204" pitchFamily="34" charset="-120"/>
                <a:ea typeface="微軟正黑體" panose="020B0604030504040204" pitchFamily="34" charset="-120"/>
              </a:rPr>
              <a:t> </a:t>
            </a:r>
            <a:r>
              <a:rPr kumimoji="0" lang="en-US" altLang="zh-TW" sz="3300" b="1" dirty="0" err="1">
                <a:solidFill>
                  <a:srgbClr val="70AD47">
                    <a:lumMod val="75000"/>
                  </a:srgbClr>
                </a:solidFill>
                <a:latin typeface="微軟正黑體" panose="020B0604030504040204" pitchFamily="34" charset="-120"/>
                <a:ea typeface="微軟正黑體" panose="020B0604030504040204" pitchFamily="34" charset="-120"/>
              </a:rPr>
              <a:t>Pencegahan</a:t>
            </a:r>
            <a:r>
              <a:rPr kumimoji="0" lang="en-US" altLang="zh-TW" sz="3300" b="1" dirty="0">
                <a:solidFill>
                  <a:srgbClr val="70AD47">
                    <a:lumMod val="75000"/>
                  </a:srgbClr>
                </a:solidFill>
                <a:latin typeface="微軟正黑體" panose="020B0604030504040204" pitchFamily="34" charset="-120"/>
                <a:ea typeface="微軟正黑體" panose="020B0604030504040204" pitchFamily="34" charset="-120"/>
              </a:rPr>
              <a:t> HIV </a:t>
            </a:r>
            <a:r>
              <a:rPr kumimoji="0" lang="en-US" altLang="zh-TW" sz="3300" b="1" dirty="0" err="1">
                <a:solidFill>
                  <a:srgbClr val="70AD47">
                    <a:lumMod val="75000"/>
                  </a:srgbClr>
                </a:solidFill>
                <a:latin typeface="微軟正黑體" panose="020B0604030504040204" pitchFamily="34" charset="-120"/>
                <a:ea typeface="微軟正黑體" panose="020B0604030504040204" pitchFamily="34" charset="-120"/>
              </a:rPr>
              <a:t>dan</a:t>
            </a:r>
            <a:r>
              <a:rPr kumimoji="0" lang="en-US" altLang="zh-TW" sz="3300" b="1" dirty="0">
                <a:solidFill>
                  <a:srgbClr val="70AD47">
                    <a:lumMod val="75000"/>
                  </a:srgbClr>
                </a:solidFill>
                <a:latin typeface="微軟正黑體" panose="020B0604030504040204" pitchFamily="34" charset="-120"/>
                <a:ea typeface="微軟正黑體" panose="020B0604030504040204" pitchFamily="34" charset="-120"/>
              </a:rPr>
              <a:t> </a:t>
            </a:r>
            <a:r>
              <a:rPr kumimoji="0" lang="en-US" altLang="zh-TW" sz="3300" b="1" dirty="0" err="1">
                <a:solidFill>
                  <a:srgbClr val="70AD47">
                    <a:lumMod val="75000"/>
                  </a:srgbClr>
                </a:solidFill>
                <a:latin typeface="微軟正黑體" panose="020B0604030504040204" pitchFamily="34" charset="-120"/>
                <a:ea typeface="微軟正黑體" panose="020B0604030504040204" pitchFamily="34" charset="-120"/>
              </a:rPr>
              <a:t>Langkah-Langkah</a:t>
            </a:r>
            <a:r>
              <a:rPr kumimoji="0" lang="en-US" altLang="zh-TW" sz="3300" b="1" dirty="0">
                <a:solidFill>
                  <a:srgbClr val="70AD47">
                    <a:lumMod val="75000"/>
                  </a:srgbClr>
                </a:solidFill>
                <a:latin typeface="微軟正黑體" panose="020B0604030504040204" pitchFamily="34" charset="-120"/>
                <a:ea typeface="微軟正黑體" panose="020B0604030504040204" pitchFamily="34" charset="-120"/>
              </a:rPr>
              <a:t> </a:t>
            </a:r>
            <a:r>
              <a:rPr kumimoji="0" lang="en-US" altLang="zh-TW" sz="3300" b="1" dirty="0" err="1">
                <a:solidFill>
                  <a:srgbClr val="70AD47">
                    <a:lumMod val="75000"/>
                  </a:srgbClr>
                </a:solidFill>
                <a:latin typeface="微軟正黑體" panose="020B0604030504040204" pitchFamily="34" charset="-120"/>
                <a:ea typeface="微軟正黑體" panose="020B0604030504040204" pitchFamily="34" charset="-120"/>
              </a:rPr>
              <a:t>Perlindungan</a:t>
            </a:r>
            <a:endParaRPr kumimoji="0" lang="en-US" altLang="zh-TW" sz="3300" b="1" dirty="0">
              <a:solidFill>
                <a:srgbClr val="70AD47">
                  <a:lumMod val="75000"/>
                </a:srgbClr>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147280D8-7878-4266-833E-2BD6401900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92179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1"/>
          <p:cNvSpPr>
            <a:spLocks noGrp="1"/>
          </p:cNvSpPr>
          <p:nvPr>
            <p:ph type="title"/>
          </p:nvPr>
        </p:nvSpPr>
        <p:spPr>
          <a:xfrm>
            <a:off x="-561" y="81453"/>
            <a:ext cx="5960252" cy="1143000"/>
          </a:xfrm>
        </p:spPr>
        <p:txBody>
          <a:bodyPr vert="horz" lIns="91440" tIns="45720" rIns="91440" bIns="45720" rtlCol="0" anchor="ctr">
            <a:normAutofit/>
          </a:bodyPr>
          <a:lstStyle/>
          <a:p>
            <a:r>
              <a:rPr kumimoji="1" lang="en-US" altLang="zh-TW" sz="3200" b="1" dirty="0" err="1">
                <a:solidFill>
                  <a:schemeClr val="bg1"/>
                </a:solidFill>
                <a:latin typeface="微軟正黑體" panose="020B0604030504040204" pitchFamily="34" charset="-120"/>
                <a:ea typeface="微軟正黑體" panose="020B0604030504040204" pitchFamily="34" charset="-120"/>
              </a:rPr>
              <a:t>Apakah</a:t>
            </a:r>
            <a:r>
              <a:rPr kumimoji="1" lang="en-US" altLang="zh-TW" sz="3200" b="1" dirty="0">
                <a:solidFill>
                  <a:schemeClr val="bg1"/>
                </a:solidFill>
                <a:latin typeface="微軟正黑體" panose="020B0604030504040204" pitchFamily="34" charset="-120"/>
                <a:ea typeface="微軟正黑體" panose="020B0604030504040204" pitchFamily="34" charset="-120"/>
              </a:rPr>
              <a:t> </a:t>
            </a:r>
            <a:r>
              <a:rPr kumimoji="1" lang="en-US" altLang="zh-TW" sz="3200" b="1" dirty="0" err="1">
                <a:solidFill>
                  <a:schemeClr val="bg1"/>
                </a:solidFill>
                <a:latin typeface="微軟正黑體" panose="020B0604030504040204" pitchFamily="34" charset="-120"/>
                <a:ea typeface="微軟正黑體" panose="020B0604030504040204" pitchFamily="34" charset="-120"/>
              </a:rPr>
              <a:t>pembawa</a:t>
            </a:r>
            <a:r>
              <a:rPr kumimoji="1" lang="en-US" altLang="zh-TW" sz="3200" b="1" dirty="0">
                <a:solidFill>
                  <a:schemeClr val="bg1"/>
                </a:solidFill>
                <a:latin typeface="微軟正黑體" panose="020B0604030504040204" pitchFamily="34" charset="-120"/>
                <a:ea typeface="微軟正黑體" panose="020B0604030504040204" pitchFamily="34" charset="-120"/>
              </a:rPr>
              <a:t> HIV </a:t>
            </a:r>
            <a:r>
              <a:rPr kumimoji="1" lang="en-US" altLang="zh-TW" sz="3200" b="1" dirty="0" err="1">
                <a:solidFill>
                  <a:schemeClr val="bg1"/>
                </a:solidFill>
                <a:latin typeface="微軟正黑體" panose="020B0604030504040204" pitchFamily="34" charset="-120"/>
                <a:ea typeface="微軟正黑體" panose="020B0604030504040204" pitchFamily="34" charset="-120"/>
              </a:rPr>
              <a:t>akan</a:t>
            </a:r>
            <a:r>
              <a:rPr kumimoji="1" lang="en-US" altLang="zh-TW" sz="3200" b="1" dirty="0">
                <a:solidFill>
                  <a:schemeClr val="bg1"/>
                </a:solidFill>
                <a:latin typeface="微軟正黑體" panose="020B0604030504040204" pitchFamily="34" charset="-120"/>
                <a:ea typeface="微軟正黑體" panose="020B0604030504040204" pitchFamily="34" charset="-120"/>
              </a:rPr>
              <a:t> </a:t>
            </a:r>
            <a:r>
              <a:rPr kumimoji="1" lang="en-US" altLang="zh-TW" sz="3200" b="1" dirty="0" err="1">
                <a:solidFill>
                  <a:schemeClr val="bg1"/>
                </a:solidFill>
                <a:latin typeface="微軟正黑體" panose="020B0604030504040204" pitchFamily="34" charset="-120"/>
                <a:ea typeface="微軟正黑體" panose="020B0604030504040204" pitchFamily="34" charset="-120"/>
              </a:rPr>
              <a:t>terserang</a:t>
            </a:r>
            <a:r>
              <a:rPr kumimoji="1" lang="en-US" altLang="zh-TW" sz="3200" b="1" dirty="0">
                <a:solidFill>
                  <a:schemeClr val="bg1"/>
                </a:solidFill>
                <a:latin typeface="微軟正黑體" panose="020B0604030504040204" pitchFamily="34" charset="-120"/>
                <a:ea typeface="微軟正黑體" panose="020B0604030504040204" pitchFamily="34" charset="-120"/>
              </a:rPr>
              <a:t> </a:t>
            </a:r>
            <a:r>
              <a:rPr kumimoji="1" lang="en-US" altLang="zh-TW" sz="3200" b="1" dirty="0" err="1">
                <a:solidFill>
                  <a:schemeClr val="bg1"/>
                </a:solidFill>
                <a:latin typeface="微軟正黑體" panose="020B0604030504040204" pitchFamily="34" charset="-120"/>
                <a:ea typeface="微軟正黑體" panose="020B0604030504040204" pitchFamily="34" charset="-120"/>
              </a:rPr>
              <a:t>penyakit</a:t>
            </a:r>
            <a:r>
              <a:rPr kumimoji="1" lang="en-US" altLang="zh-TW" sz="3200" b="1" dirty="0">
                <a:solidFill>
                  <a:schemeClr val="bg1"/>
                </a:solidFill>
                <a:latin typeface="微軟正黑體" panose="020B0604030504040204" pitchFamily="34" charset="-120"/>
                <a:ea typeface="微軟正黑體" panose="020B0604030504040204" pitchFamily="34" charset="-120"/>
              </a:rPr>
              <a:t> AIDS?</a:t>
            </a:r>
            <a:endParaRPr kumimoji="1" lang="zh-TW" altLang="en-US" sz="3200" b="1" dirty="0">
              <a:solidFill>
                <a:schemeClr val="bg1"/>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l="17455" t="38239" r="75090" b="40025"/>
          <a:stretch/>
        </p:blipFill>
        <p:spPr>
          <a:xfrm>
            <a:off x="3835977" y="2873341"/>
            <a:ext cx="1065403" cy="937788"/>
          </a:xfrm>
          <a:prstGeom prst="rect">
            <a:avLst/>
          </a:prstGeom>
        </p:spPr>
      </p:pic>
      <p:sp>
        <p:nvSpPr>
          <p:cNvPr id="10" name="向右箭號 9"/>
          <p:cNvSpPr/>
          <p:nvPr/>
        </p:nvSpPr>
        <p:spPr>
          <a:xfrm>
            <a:off x="3158836" y="1987327"/>
            <a:ext cx="2488553" cy="1002536"/>
          </a:xfrm>
          <a:prstGeom prst="rightArrow">
            <a:avLst/>
          </a:prstGeom>
          <a:solidFill>
            <a:srgbClr val="58889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1600" b="1" dirty="0" err="1">
                <a:solidFill>
                  <a:schemeClr val="bg1"/>
                </a:solidFill>
                <a:latin typeface="微軟正黑體" panose="020B0604030504040204" pitchFamily="34" charset="-120"/>
                <a:ea typeface="微軟正黑體" panose="020B0604030504040204" pitchFamily="34" charset="-120"/>
              </a:rPr>
              <a:t>Kerusakan</a:t>
            </a:r>
            <a:r>
              <a:rPr lang="en-US" altLang="zh-TW" sz="1600" b="1" dirty="0">
                <a:solidFill>
                  <a:schemeClr val="bg1"/>
                </a:solidFill>
                <a:latin typeface="微軟正黑體" panose="020B0604030504040204" pitchFamily="34" charset="-120"/>
                <a:ea typeface="微軟正黑體" panose="020B0604030504040204" pitchFamily="34" charset="-120"/>
              </a:rPr>
              <a:t> </a:t>
            </a:r>
            <a:r>
              <a:rPr lang="en-US" altLang="zh-TW" sz="1600" b="1" dirty="0" err="1">
                <a:solidFill>
                  <a:schemeClr val="bg1"/>
                </a:solidFill>
                <a:latin typeface="微軟正黑體" panose="020B0604030504040204" pitchFamily="34" charset="-120"/>
                <a:ea typeface="微軟正黑體" panose="020B0604030504040204" pitchFamily="34" charset="-120"/>
              </a:rPr>
              <a:t>sistem</a:t>
            </a:r>
            <a:r>
              <a:rPr lang="en-US" altLang="zh-TW" sz="1600" b="1" dirty="0">
                <a:solidFill>
                  <a:schemeClr val="bg1"/>
                </a:solidFill>
                <a:latin typeface="微軟正黑體" panose="020B0604030504040204" pitchFamily="34" charset="-120"/>
                <a:ea typeface="微軟正黑體" panose="020B0604030504040204" pitchFamily="34" charset="-120"/>
              </a:rPr>
              <a:t> </a:t>
            </a:r>
            <a:r>
              <a:rPr lang="en-US" altLang="zh-TW" sz="1600" b="1" dirty="0" err="1">
                <a:solidFill>
                  <a:schemeClr val="bg1"/>
                </a:solidFill>
                <a:latin typeface="微軟正黑體" panose="020B0604030504040204" pitchFamily="34" charset="-120"/>
                <a:ea typeface="微軟正黑體" panose="020B0604030504040204" pitchFamily="34" charset="-120"/>
              </a:rPr>
              <a:t>imunitas</a:t>
            </a:r>
            <a:r>
              <a:rPr lang="en-US" altLang="zh-TW" sz="1600" b="1" dirty="0">
                <a:solidFill>
                  <a:schemeClr val="bg1"/>
                </a:solidFill>
                <a:latin typeface="微軟正黑體" panose="020B0604030504040204" pitchFamily="34" charset="-120"/>
                <a:ea typeface="微軟正黑體" panose="020B0604030504040204" pitchFamily="34" charset="-120"/>
              </a:rPr>
              <a:t> </a:t>
            </a:r>
            <a:r>
              <a:rPr lang="en-US" altLang="zh-TW" sz="1600" b="1" dirty="0" err="1">
                <a:solidFill>
                  <a:schemeClr val="bg1"/>
                </a:solidFill>
                <a:latin typeface="微軟正黑體" panose="020B0604030504040204" pitchFamily="34" charset="-120"/>
                <a:ea typeface="微軟正黑體" panose="020B0604030504040204" pitchFamily="34" charset="-120"/>
              </a:rPr>
              <a:t>manusia</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
        <p:nvSpPr>
          <p:cNvPr id="12" name="圓角矩形 11"/>
          <p:cNvSpPr/>
          <p:nvPr/>
        </p:nvSpPr>
        <p:spPr>
          <a:xfrm>
            <a:off x="4437708" y="4872928"/>
            <a:ext cx="4230984" cy="1937552"/>
          </a:xfrm>
          <a:prstGeom prst="roundRect">
            <a:avLst/>
          </a:prstGeom>
          <a:solidFill>
            <a:srgbClr val="588894"/>
          </a:solidFill>
        </p:spPr>
        <p:txBody>
          <a:bodyPr wrap="square">
            <a:spAutoFit/>
          </a:bodyPr>
          <a:lstStyle/>
          <a:p>
            <a:pPr marL="0" indent="0">
              <a:lnSpc>
                <a:spcPct val="110000"/>
              </a:lnSpc>
              <a:spcBef>
                <a:spcPts val="600"/>
              </a:spcBef>
              <a:buNone/>
            </a:pPr>
            <a:r>
              <a:rPr lang="id-ID" altLang="zh-TW" sz="1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Jika manusia yang ketularan HIV tidak mengontrol secara efektif dengan obat mungkin akan menimbulkan penurunan imunitas badan, dan akan mudah terjadi infeksi oportunistik atau tumor. Gejala ini disebut "</a:t>
            </a:r>
            <a:r>
              <a:rPr lang="id-ID" altLang="zh-TW" sz="1400" b="1"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Akuisisi Sindrom Defisiensi Imunitas</a:t>
            </a:r>
            <a:r>
              <a:rPr lang="id-ID" altLang="zh-TW" sz="1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umumnya dikenal sebagai "</a:t>
            </a:r>
            <a:r>
              <a:rPr lang="id-ID" altLang="zh-TW" sz="1400" b="1"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AIDS</a:t>
            </a:r>
            <a:r>
              <a:rPr lang="id-ID" altLang="zh-TW" sz="1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836" y="0"/>
            <a:ext cx="2992581" cy="1732207"/>
          </a:xfrm>
          <a:prstGeom prst="rect">
            <a:avLst/>
          </a:prstGeom>
        </p:spPr>
      </p:pic>
      <p:sp>
        <p:nvSpPr>
          <p:cNvPr id="2" name="投影片編號版面配置區 1">
            <a:extLst>
              <a:ext uri="{FF2B5EF4-FFF2-40B4-BE49-F238E27FC236}">
                <a16:creationId xmlns:a16="http://schemas.microsoft.com/office/drawing/2014/main" id="{DE0C6B5F-0C2F-443C-A50E-37D9C1596ED9}"/>
              </a:ext>
            </a:extLst>
          </p:cNvPr>
          <p:cNvSpPr>
            <a:spLocks noGrp="1"/>
          </p:cNvSpPr>
          <p:nvPr>
            <p:ph type="sldNum" sz="quarter" idx="12"/>
          </p:nvPr>
        </p:nvSpPr>
        <p:spPr>
          <a:xfrm>
            <a:off x="6833688" y="6383842"/>
            <a:ext cx="2133600" cy="365125"/>
          </a:xfrm>
        </p:spPr>
        <p:txBody>
          <a:bodyPr/>
          <a:lstStyle/>
          <a:p>
            <a:fld id="{DF4C4211-DC08-42C6-B13C-B804F08D47A0}" type="slidenum">
              <a:rPr lang="zh-TW" altLang="en-US" smtClean="0">
                <a:latin typeface="微軟正黑體" panose="020B0604030504040204" pitchFamily="34" charset="-120"/>
                <a:ea typeface="微軟正黑體" panose="020B0604030504040204" pitchFamily="34" charset="-120"/>
              </a:rPr>
              <a:t>10</a:t>
            </a:fld>
            <a:endParaRPr lang="zh-TW" altLang="en-US"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6108885" y="371943"/>
            <a:ext cx="933632" cy="261610"/>
          </a:xfrm>
          <a:prstGeom prst="rect">
            <a:avLst/>
          </a:prstGeom>
          <a:solidFill>
            <a:srgbClr val="7A6AB1"/>
          </a:solidFill>
        </p:spPr>
        <p:txBody>
          <a:bodyPr wrap="square" rtlCol="0">
            <a:spAutoFit/>
          </a:bodyPr>
          <a:lstStyle/>
          <a:p>
            <a:pPr algn="ctr"/>
            <a:r>
              <a:rPr lang="id-ID" sz="11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Ketularan</a:t>
            </a:r>
          </a:p>
        </p:txBody>
      </p:sp>
      <p:sp>
        <p:nvSpPr>
          <p:cNvPr id="19" name="文字方塊 18"/>
          <p:cNvSpPr txBox="1"/>
          <p:nvPr/>
        </p:nvSpPr>
        <p:spPr>
          <a:xfrm>
            <a:off x="8232112" y="1062824"/>
            <a:ext cx="588359" cy="261610"/>
          </a:xfrm>
          <a:prstGeom prst="rect">
            <a:avLst/>
          </a:prstGeom>
          <a:solidFill>
            <a:srgbClr val="393532"/>
          </a:solidFill>
        </p:spPr>
        <p:txBody>
          <a:bodyPr wrap="square" rtlCol="0">
            <a:spAutoFit/>
          </a:bodyPr>
          <a:lstStyle/>
          <a:p>
            <a:pPr algn="ctr"/>
            <a:r>
              <a:rPr lang="id-ID" sz="11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Mati</a:t>
            </a:r>
          </a:p>
        </p:txBody>
      </p:sp>
      <p:sp>
        <p:nvSpPr>
          <p:cNvPr id="3" name="矩形 2"/>
          <p:cNvSpPr/>
          <p:nvPr/>
        </p:nvSpPr>
        <p:spPr>
          <a:xfrm>
            <a:off x="6935141" y="980728"/>
            <a:ext cx="630153" cy="432048"/>
          </a:xfrm>
          <a:prstGeom prst="rect">
            <a:avLst/>
          </a:prstGeom>
          <a:solidFill>
            <a:srgbClr val="F5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6803421" y="943853"/>
            <a:ext cx="899213" cy="600164"/>
          </a:xfrm>
          <a:prstGeom prst="rect">
            <a:avLst/>
          </a:prstGeom>
          <a:noFill/>
        </p:spPr>
        <p:txBody>
          <a:bodyPr wrap="square" rtlCol="0">
            <a:spAutoFit/>
          </a:bodyPr>
          <a:lstStyle/>
          <a:p>
            <a:pPr algn="ctr"/>
            <a:r>
              <a:rPr lang="id-ID" sz="11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Periode pembawa </a:t>
            </a:r>
            <a:r>
              <a:rPr lang="en-US" sz="11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virus HIV</a:t>
            </a:r>
            <a:endParaRPr lang="id-ID" sz="11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矩形 12"/>
          <p:cNvSpPr/>
          <p:nvPr/>
        </p:nvSpPr>
        <p:spPr>
          <a:xfrm>
            <a:off x="7612783" y="252941"/>
            <a:ext cx="658188" cy="468148"/>
          </a:xfrm>
          <a:prstGeom prst="rect">
            <a:avLst/>
          </a:prstGeom>
          <a:solidFill>
            <a:srgbClr val="C40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7484561" y="129209"/>
            <a:ext cx="831855" cy="769441"/>
          </a:xfrm>
          <a:prstGeom prst="rect">
            <a:avLst/>
          </a:prstGeom>
          <a:noFill/>
        </p:spPr>
        <p:txBody>
          <a:bodyPr wrap="square" rtlCol="0">
            <a:spAutoFit/>
          </a:bodyPr>
          <a:lstStyle/>
          <a:p>
            <a:pPr algn="ctr"/>
            <a:r>
              <a:rPr lang="id-ID" sz="11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Periode terserang penyakit AIDS</a:t>
            </a:r>
          </a:p>
        </p:txBody>
      </p:sp>
      <p:pic>
        <p:nvPicPr>
          <p:cNvPr id="39" name="圖片 38"/>
          <p:cNvPicPr>
            <a:picLocks noChangeAspect="1"/>
          </p:cNvPicPr>
          <p:nvPr/>
        </p:nvPicPr>
        <p:blipFill rotWithShape="1">
          <a:blip r:embed="rId2" cstate="print">
            <a:extLst>
              <a:ext uri="{28A0092B-C50C-407E-A947-70E740481C1C}">
                <a14:useLocalDpi xmlns:a14="http://schemas.microsoft.com/office/drawing/2010/main" val="0"/>
              </a:ext>
            </a:extLst>
          </a:blip>
          <a:srcRect l="45364" t="7272" r="34818" b="6079"/>
          <a:stretch/>
        </p:blipFill>
        <p:spPr>
          <a:xfrm>
            <a:off x="467544" y="1649162"/>
            <a:ext cx="2603380" cy="3436022"/>
          </a:xfrm>
          <a:prstGeom prst="rect">
            <a:avLst/>
          </a:prstGeom>
        </p:spPr>
      </p:pic>
      <p:sp>
        <p:nvSpPr>
          <p:cNvPr id="40" name="圓角矩形 39"/>
          <p:cNvSpPr/>
          <p:nvPr/>
        </p:nvSpPr>
        <p:spPr>
          <a:xfrm>
            <a:off x="1445198" y="3718677"/>
            <a:ext cx="1944216" cy="648072"/>
          </a:xfrm>
          <a:prstGeom prst="roundRect">
            <a:avLst/>
          </a:prstGeom>
          <a:solidFill>
            <a:srgbClr val="0C9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atin typeface="微軟正黑體" panose="020B0604030504040204" pitchFamily="34" charset="-120"/>
                <a:ea typeface="微軟正黑體" panose="020B0604030504040204" pitchFamily="34" charset="-120"/>
                <a:cs typeface="Arial" panose="020B0604020202020204" pitchFamily="34" charset="0"/>
              </a:rPr>
              <a:t>Ketularan HIV</a:t>
            </a:r>
          </a:p>
        </p:txBody>
      </p:sp>
      <p:sp>
        <p:nvSpPr>
          <p:cNvPr id="41" name="文字方塊 40"/>
          <p:cNvSpPr txBox="1"/>
          <p:nvPr/>
        </p:nvSpPr>
        <p:spPr>
          <a:xfrm>
            <a:off x="986897" y="1909952"/>
            <a:ext cx="432000" cy="3175231"/>
          </a:xfrm>
          <a:prstGeom prst="rect">
            <a:avLst/>
          </a:prstGeom>
          <a:solidFill>
            <a:schemeClr val="bg1"/>
          </a:solidFill>
          <a:ln>
            <a:noFill/>
          </a:ln>
        </p:spPr>
        <p:txBody>
          <a:bodyPr vert="eaVert" wrap="square" lIns="36000" tIns="36000" rIns="36000" bIns="36000" rtlCol="0">
            <a:noAutofit/>
          </a:bodyPr>
          <a:lstStyle/>
          <a:p>
            <a:pPr>
              <a:lnSpc>
                <a:spcPts val="1300"/>
              </a:lnSpc>
            </a:pPr>
            <a:r>
              <a:rPr lang="id-ID" sz="1200" b="1" dirty="0">
                <a:solidFill>
                  <a:srgbClr val="006699"/>
                </a:solidFill>
                <a:latin typeface="微軟正黑體" panose="020B0604030504040204" pitchFamily="34" charset="-120"/>
                <a:ea typeface="微軟正黑體" panose="020B0604030504040204" pitchFamily="34" charset="-120"/>
                <a:cs typeface="Arial" panose="020B0604020202020204" pitchFamily="34" charset="0"/>
              </a:rPr>
              <a:t>Saat terinfeksi tidak jatuh sakit</a:t>
            </a:r>
            <a:r>
              <a:rPr lang="zh-TW" altLang="en-US" sz="1200" b="1" dirty="0">
                <a:solidFill>
                  <a:srgbClr val="006699"/>
                </a:solidFill>
                <a:latin typeface="微軟正黑體" panose="020B0604030504040204" pitchFamily="34" charset="-120"/>
                <a:ea typeface="微軟正黑體" panose="020B0604030504040204" pitchFamily="34" charset="-120"/>
                <a:cs typeface="Arial" panose="020B0604020202020204" pitchFamily="34" charset="0"/>
              </a:rPr>
              <a:t> </a:t>
            </a:r>
            <a:r>
              <a:rPr lang="id-ID" sz="1200" b="1" dirty="0">
                <a:solidFill>
                  <a:srgbClr val="006699"/>
                </a:solidFill>
                <a:latin typeface="微軟正黑體" panose="020B0604030504040204" pitchFamily="34" charset="-120"/>
                <a:ea typeface="微軟正黑體" panose="020B0604030504040204" pitchFamily="34" charset="-120"/>
                <a:cs typeface="Arial" panose="020B0604020202020204" pitchFamily="34" charset="0"/>
              </a:rPr>
              <a:t>▼disebut ketularan HIV</a:t>
            </a:r>
          </a:p>
        </p:txBody>
      </p:sp>
      <p:sp>
        <p:nvSpPr>
          <p:cNvPr id="42" name="圓角矩形 41"/>
          <p:cNvSpPr/>
          <p:nvPr/>
        </p:nvSpPr>
        <p:spPr>
          <a:xfrm>
            <a:off x="571492" y="1877263"/>
            <a:ext cx="399600" cy="1424171"/>
          </a:xfrm>
          <a:prstGeom prst="roundRect">
            <a:avLst/>
          </a:prstGeom>
          <a:gradFill flip="none" rotWithShape="1">
            <a:gsLst>
              <a:gs pos="0">
                <a:srgbClr val="0994C1"/>
              </a:gs>
              <a:gs pos="100000">
                <a:srgbClr val="23B8D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TW" sz="1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Masa </a:t>
            </a:r>
            <a:r>
              <a:rPr lang="en-US" altLang="zh-TW" sz="1400" b="1"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awal</a:t>
            </a:r>
            <a:endParaRPr lang="en-US" altLang="zh-TW" sz="1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43" name="圖片 42"/>
          <p:cNvPicPr>
            <a:picLocks noChangeAspect="1"/>
          </p:cNvPicPr>
          <p:nvPr/>
        </p:nvPicPr>
        <p:blipFill rotWithShape="1">
          <a:blip r:embed="rId2" cstate="print">
            <a:extLst>
              <a:ext uri="{28A0092B-C50C-407E-A947-70E740481C1C}">
                <a14:useLocalDpi xmlns:a14="http://schemas.microsoft.com/office/drawing/2010/main" val="0"/>
              </a:ext>
            </a:extLst>
          </a:blip>
          <a:srcRect l="77331" t="7279" r="2559" b="5179"/>
          <a:stretch/>
        </p:blipFill>
        <p:spPr>
          <a:xfrm>
            <a:off x="5652120" y="1682132"/>
            <a:ext cx="2575504" cy="3403052"/>
          </a:xfrm>
          <a:prstGeom prst="rect">
            <a:avLst/>
          </a:prstGeom>
        </p:spPr>
      </p:pic>
      <p:sp>
        <p:nvSpPr>
          <p:cNvPr id="44" name="圓角矩形 43"/>
          <p:cNvSpPr/>
          <p:nvPr/>
        </p:nvSpPr>
        <p:spPr>
          <a:xfrm>
            <a:off x="5460586" y="3762782"/>
            <a:ext cx="1944216" cy="648072"/>
          </a:xfrm>
          <a:prstGeom prst="roundRect">
            <a:avLst/>
          </a:prstGeom>
          <a:solidFill>
            <a:srgbClr val="BE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atin typeface="微軟正黑體" panose="020B0604030504040204" pitchFamily="34" charset="-120"/>
                <a:ea typeface="微軟正黑體" panose="020B0604030504040204" pitchFamily="34" charset="-120"/>
                <a:cs typeface="Arial" panose="020B0604020202020204" pitchFamily="34" charset="0"/>
              </a:rPr>
              <a:t>AIDS</a:t>
            </a:r>
          </a:p>
        </p:txBody>
      </p:sp>
      <p:sp>
        <p:nvSpPr>
          <p:cNvPr id="45" name="文字方塊 44"/>
          <p:cNvSpPr txBox="1"/>
          <p:nvPr/>
        </p:nvSpPr>
        <p:spPr>
          <a:xfrm>
            <a:off x="7437863" y="1913338"/>
            <a:ext cx="684913" cy="2667790"/>
          </a:xfrm>
          <a:prstGeom prst="rect">
            <a:avLst/>
          </a:prstGeom>
          <a:solidFill>
            <a:schemeClr val="bg1"/>
          </a:solidFill>
          <a:ln>
            <a:noFill/>
          </a:ln>
        </p:spPr>
        <p:txBody>
          <a:bodyPr vert="eaVert" wrap="square" lIns="36000" tIns="36000" rIns="36000" bIns="36000" rtlCol="0">
            <a:noAutofit/>
          </a:bodyPr>
          <a:lstStyle/>
          <a:p>
            <a:pPr>
              <a:lnSpc>
                <a:spcPts val="1300"/>
              </a:lnSpc>
            </a:pPr>
            <a:r>
              <a:rPr lang="id-ID" sz="12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Saat jatuh sakit ▼disebut AIDS</a:t>
            </a:r>
          </a:p>
        </p:txBody>
      </p:sp>
      <p:sp>
        <p:nvSpPr>
          <p:cNvPr id="46" name="圓角矩形 45"/>
          <p:cNvSpPr/>
          <p:nvPr/>
        </p:nvSpPr>
        <p:spPr>
          <a:xfrm>
            <a:off x="7253441" y="1895247"/>
            <a:ext cx="399600" cy="1424171"/>
          </a:xfrm>
          <a:prstGeom prst="roundRect">
            <a:avLst/>
          </a:prstGeom>
          <a:gradFill flip="none" rotWithShape="1">
            <a:gsLst>
              <a:gs pos="0">
                <a:srgbClr val="B52025"/>
              </a:gs>
              <a:gs pos="100000">
                <a:srgbClr val="E625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TW" sz="1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Masa </a:t>
            </a:r>
            <a:r>
              <a:rPr lang="en-US" altLang="zh-TW" sz="1400" b="1"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akhir</a:t>
            </a:r>
            <a:endParaRPr lang="en-US" altLang="zh-TW" sz="1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1" name="圓角矩形 10"/>
          <p:cNvSpPr/>
          <p:nvPr/>
        </p:nvSpPr>
        <p:spPr>
          <a:xfrm>
            <a:off x="596459" y="5012321"/>
            <a:ext cx="3384376" cy="1736646"/>
          </a:xfrm>
          <a:prstGeom prst="roundRect">
            <a:avLst/>
          </a:prstGeom>
          <a:solidFill>
            <a:srgbClr val="588894"/>
          </a:solidFill>
        </p:spPr>
        <p:txBody>
          <a:bodyPr wrap="square">
            <a:spAutoFit/>
          </a:bodyPr>
          <a:lstStyle/>
          <a:p>
            <a:pPr eaLnBrk="0" hangingPunct="0"/>
            <a:r>
              <a:rPr lang="id-ID" altLang="zh-TW"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id-ID" altLang="zh-TW" sz="1600" b="1"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Virus Imunodefisiensi Manusia</a:t>
            </a:r>
            <a:r>
              <a:rPr lang="id-ID" altLang="zh-TW"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umumnya dikenal sebagai "</a:t>
            </a:r>
            <a:r>
              <a:rPr lang="id-ID" altLang="zh-TW" sz="1600" b="1"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virus AIDS (HIV)</a:t>
            </a:r>
            <a:r>
              <a:rPr lang="id-ID" altLang="zh-TW" sz="16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merupakan virus yang dapat merusak sistem imunitas manusia.</a:t>
            </a:r>
          </a:p>
        </p:txBody>
      </p:sp>
    </p:spTree>
    <p:extLst>
      <p:ext uri="{BB962C8B-B14F-4D97-AF65-F5344CB8AC3E}">
        <p14:creationId xmlns:p14="http://schemas.microsoft.com/office/powerpoint/2010/main" val="196529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096" y="1569086"/>
            <a:ext cx="1883743" cy="1699331"/>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404" y="1635528"/>
            <a:ext cx="1054031" cy="1632889"/>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567" y="1739810"/>
            <a:ext cx="1964179" cy="1528607"/>
          </a:xfrm>
          <a:prstGeom prst="rect">
            <a:avLst/>
          </a:prstGeom>
        </p:spPr>
      </p:pic>
      <p:sp>
        <p:nvSpPr>
          <p:cNvPr id="7" name="矩形 6"/>
          <p:cNvSpPr/>
          <p:nvPr/>
        </p:nvSpPr>
        <p:spPr>
          <a:xfrm>
            <a:off x="1065677" y="1583779"/>
            <a:ext cx="2376000" cy="214015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340653" y="1584155"/>
            <a:ext cx="2376080" cy="214015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032424" y="5668290"/>
            <a:ext cx="8033930" cy="1015663"/>
          </a:xfrm>
          <a:prstGeom prst="rect">
            <a:avLst/>
          </a:prstGeom>
          <a:solidFill>
            <a:srgbClr val="588894"/>
          </a:solidFill>
        </p:spPr>
        <p:txBody>
          <a:bodyPr wrap="square">
            <a:spAutoFit/>
          </a:bodyPr>
          <a:lstStyle/>
          <a:p>
            <a:r>
              <a:rPr lang="id-ID" altLang="zh-TW" sz="20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HIV ditularkan melalui </a:t>
            </a:r>
            <a:r>
              <a:rPr lang="id-ID" altLang="zh-TW" sz="2000" b="1" u="sng" dirty="0">
                <a:solidFill>
                  <a:schemeClr val="accent2">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cairan tubuh (darah, cairan sperma, sekresi vagina, atau air susu ibu) yang membawa </a:t>
            </a:r>
            <a:r>
              <a:rPr lang="en-US" altLang="zh-TW" sz="2000" b="1" u="sng" dirty="0">
                <a:solidFill>
                  <a:schemeClr val="accent2">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virus </a:t>
            </a:r>
            <a:r>
              <a:rPr lang="id-ID" altLang="zh-TW" sz="2000" b="1" u="sng" dirty="0">
                <a:solidFill>
                  <a:schemeClr val="accent2">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HIV</a:t>
            </a:r>
            <a:r>
              <a:rPr lang="id-ID" altLang="zh-TW" sz="20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dan menyentuh </a:t>
            </a:r>
            <a:r>
              <a:rPr lang="id-ID" altLang="zh-TW" sz="2000" b="1" u="sng"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mukosa atau kulit terluka </a:t>
            </a:r>
            <a:r>
              <a:rPr lang="id-ID" altLang="zh-TW" sz="20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dari orang yang terinfeksi.</a:t>
            </a:r>
          </a:p>
        </p:txBody>
      </p:sp>
      <p:sp>
        <p:nvSpPr>
          <p:cNvPr id="10" name="文字方塊 9"/>
          <p:cNvSpPr txBox="1"/>
          <p:nvPr/>
        </p:nvSpPr>
        <p:spPr>
          <a:xfrm>
            <a:off x="1293619" y="3144414"/>
            <a:ext cx="2104027" cy="584775"/>
          </a:xfrm>
          <a:prstGeom prst="rect">
            <a:avLst/>
          </a:prstGeom>
          <a:noFill/>
        </p:spPr>
        <p:txBody>
          <a:bodyPr wrap="square" rtlCol="0">
            <a:spAutoFit/>
          </a:bodyPr>
          <a:lstStyle/>
          <a:p>
            <a:r>
              <a:rPr lang="en-US" altLang="zh-TW" sz="1600" b="1" dirty="0" err="1">
                <a:solidFill>
                  <a:srgbClr val="093F5C"/>
                </a:solidFill>
                <a:latin typeface="微軟正黑體" panose="020B0604030504040204" pitchFamily="34" charset="-120"/>
                <a:ea typeface="微軟正黑體" panose="020B0604030504040204" pitchFamily="34" charset="-120"/>
              </a:rPr>
              <a:t>Tindakan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seksual</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tidak</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aman</a:t>
            </a:r>
            <a:endParaRPr lang="en-US" altLang="zh-TW" sz="1600" b="1" dirty="0">
              <a:solidFill>
                <a:srgbClr val="093F5C"/>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702316" y="3141822"/>
            <a:ext cx="2420442" cy="584775"/>
          </a:xfrm>
          <a:prstGeom prst="rect">
            <a:avLst/>
          </a:prstGeom>
          <a:noFill/>
        </p:spPr>
        <p:txBody>
          <a:bodyPr wrap="square" rtlCol="0">
            <a:spAutoFit/>
          </a:bodyPr>
          <a:lstStyle>
            <a:defPPr>
              <a:defRPr lang="zh-TW"/>
            </a:defPPr>
            <a:lvl1pPr>
              <a:defRPr sz="1600" b="1">
                <a:solidFill>
                  <a:srgbClr val="093F5C"/>
                </a:solidFill>
                <a:latin typeface="微軟正黑體" panose="020B0604030504040204" pitchFamily="34" charset="-120"/>
                <a:ea typeface="微軟正黑體" panose="020B0604030504040204" pitchFamily="34" charset="-120"/>
              </a:defRPr>
            </a:lvl1pPr>
          </a:lstStyle>
          <a:p>
            <a:r>
              <a:rPr lang="en-US" altLang="zh-TW" dirty="0" err="1"/>
              <a:t>Ibu</a:t>
            </a:r>
            <a:r>
              <a:rPr lang="en-US" altLang="zh-TW" dirty="0"/>
              <a:t> </a:t>
            </a:r>
            <a:r>
              <a:rPr lang="en-US" altLang="zh-TW" dirty="0" err="1"/>
              <a:t>dan</a:t>
            </a:r>
            <a:r>
              <a:rPr lang="en-US" altLang="zh-TW" dirty="0"/>
              <a:t> </a:t>
            </a:r>
            <a:r>
              <a:rPr lang="en-US" altLang="zh-TW" dirty="0" err="1"/>
              <a:t>anak</a:t>
            </a:r>
            <a:r>
              <a:rPr lang="en-US" altLang="zh-TW" dirty="0"/>
              <a:t> </a:t>
            </a:r>
            <a:r>
              <a:rPr lang="en-US" altLang="zh-TW" dirty="0" err="1"/>
              <a:t>terinfeksi</a:t>
            </a:r>
            <a:r>
              <a:rPr lang="en-US" altLang="zh-TW" dirty="0"/>
              <a:t> </a:t>
            </a:r>
            <a:r>
              <a:rPr lang="en-US" altLang="zh-TW" dirty="0" err="1"/>
              <a:t>secara</a:t>
            </a:r>
            <a:r>
              <a:rPr lang="en-US" altLang="zh-TW" dirty="0"/>
              <a:t> </a:t>
            </a:r>
            <a:r>
              <a:rPr lang="en-US" altLang="zh-TW" dirty="0" err="1"/>
              <a:t>vertikal</a:t>
            </a:r>
            <a:endParaRPr lang="en-US" altLang="zh-TW" dirty="0"/>
          </a:p>
        </p:txBody>
      </p:sp>
      <p:sp>
        <p:nvSpPr>
          <p:cNvPr id="12" name="文字方塊 11"/>
          <p:cNvSpPr txBox="1"/>
          <p:nvPr/>
        </p:nvSpPr>
        <p:spPr>
          <a:xfrm>
            <a:off x="6579651" y="3308704"/>
            <a:ext cx="1898084" cy="338554"/>
          </a:xfrm>
          <a:prstGeom prst="rect">
            <a:avLst/>
          </a:prstGeom>
          <a:noFill/>
        </p:spPr>
        <p:txBody>
          <a:bodyPr wrap="square" rtlCol="0">
            <a:spAutoFit/>
          </a:bodyPr>
          <a:lstStyle>
            <a:defPPr>
              <a:defRPr lang="zh-TW"/>
            </a:defPPr>
            <a:lvl1pPr>
              <a:defRPr sz="1600" b="1">
                <a:solidFill>
                  <a:srgbClr val="093F5C"/>
                </a:solidFill>
                <a:latin typeface="微軟正黑體" panose="020B0604030504040204" pitchFamily="34" charset="-120"/>
                <a:ea typeface="微軟正黑體" panose="020B0604030504040204" pitchFamily="34" charset="-120"/>
              </a:defRPr>
            </a:lvl1pPr>
          </a:lstStyle>
          <a:p>
            <a:r>
              <a:rPr lang="en-US" altLang="zh-TW" dirty="0" err="1"/>
              <a:t>Pertukaran</a:t>
            </a:r>
            <a:r>
              <a:rPr lang="en-US" altLang="zh-TW" dirty="0"/>
              <a:t> </a:t>
            </a:r>
            <a:r>
              <a:rPr lang="en-US" altLang="zh-TW" dirty="0" err="1"/>
              <a:t>darah</a:t>
            </a:r>
            <a:endParaRPr lang="en-US" altLang="zh-TW" dirty="0"/>
          </a:p>
        </p:txBody>
      </p:sp>
      <p:sp>
        <p:nvSpPr>
          <p:cNvPr id="13" name="矩形 12"/>
          <p:cNvSpPr/>
          <p:nvPr/>
        </p:nvSpPr>
        <p:spPr>
          <a:xfrm>
            <a:off x="3719806" y="1568995"/>
            <a:ext cx="2361368" cy="214015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032424" y="3748466"/>
            <a:ext cx="2448000" cy="1725287"/>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685819" y="3733304"/>
            <a:ext cx="2436939" cy="1725287"/>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307401" y="3748466"/>
            <a:ext cx="2448000" cy="1725287"/>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065677" y="3872445"/>
            <a:ext cx="2376000" cy="1477328"/>
          </a:xfrm>
          <a:prstGeom prst="rect">
            <a:avLst/>
          </a:prstGeom>
        </p:spPr>
        <p:txBody>
          <a:bodyPr wrap="square">
            <a:spAutoFit/>
          </a:bodyPr>
          <a:lstStyle/>
          <a:p>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Tindakan</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seksual</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melalui</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mulut</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anus, vagina, </a:t>
            </a:r>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atau</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metode</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pertukaran</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cairan</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tubuh</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lainnya</a:t>
            </a:r>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21" name="矩形 20"/>
          <p:cNvSpPr/>
          <p:nvPr/>
        </p:nvSpPr>
        <p:spPr>
          <a:xfrm>
            <a:off x="3667654" y="3780600"/>
            <a:ext cx="2480369" cy="1569660"/>
          </a:xfrm>
          <a:prstGeom prst="rect">
            <a:avLst/>
          </a:prstGeom>
        </p:spPr>
        <p:txBody>
          <a:bodyPr wrap="square">
            <a:spAutoFit/>
          </a:bodyPr>
          <a:lstStyle/>
          <a:p>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Mulai</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dari</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proses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hamil</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persalinan</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sampai</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dengan</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menyusui</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sang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ibu</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secara</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langsung</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menularkan</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HIV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kepada</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bayi</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yang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baru</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lahir</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22" name="矩形 21"/>
          <p:cNvSpPr/>
          <p:nvPr/>
        </p:nvSpPr>
        <p:spPr>
          <a:xfrm>
            <a:off x="6238694" y="3779405"/>
            <a:ext cx="2579998" cy="1569660"/>
          </a:xfrm>
          <a:prstGeom prst="rect">
            <a:avLst/>
          </a:prstGeom>
        </p:spPr>
        <p:txBody>
          <a:bodyPr wrap="square">
            <a:spAutoFit/>
          </a:bodyPr>
          <a:lstStyle/>
          <a:p>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Mentransfusi</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darah</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atau</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menyentuh</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darah</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yang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terkontaminasi</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HIV</a:t>
            </a:r>
          </a:p>
          <a:p>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Berbagi</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jarum</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suntik</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kepala</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jarum</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alat</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suntik</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cairan</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00"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pengencer</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23" name="矩形 22"/>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標題 1"/>
          <p:cNvSpPr>
            <a:spLocks noGrp="1"/>
          </p:cNvSpPr>
          <p:nvPr>
            <p:ph type="title"/>
          </p:nvPr>
        </p:nvSpPr>
        <p:spPr>
          <a:xfrm>
            <a:off x="660213" y="123332"/>
            <a:ext cx="7823575" cy="1143000"/>
          </a:xfrm>
        </p:spPr>
        <p:txBody>
          <a:bodyPr vert="horz" lIns="91440" tIns="45720" rIns="91440" bIns="45720" rtlCol="0" anchor="ctr">
            <a:noAutofit/>
          </a:bodyPr>
          <a:lstStyle/>
          <a:p>
            <a:r>
              <a:rPr kumimoji="1" lang="en-US" altLang="zh-TW" sz="3600" b="1" dirty="0" err="1">
                <a:solidFill>
                  <a:schemeClr val="bg1"/>
                </a:solidFill>
                <a:latin typeface="微軟正黑體" panose="020B0604030504040204" pitchFamily="34" charset="-120"/>
                <a:ea typeface="微軟正黑體" panose="020B0604030504040204" pitchFamily="34" charset="-120"/>
              </a:rPr>
              <a:t>Bagaimana</a:t>
            </a:r>
            <a:r>
              <a:rPr kumimoji="1" lang="en-US" altLang="zh-TW" sz="3600" b="1" dirty="0">
                <a:solidFill>
                  <a:schemeClr val="bg1"/>
                </a:solidFill>
                <a:latin typeface="微軟正黑體" panose="020B0604030504040204" pitchFamily="34" charset="-120"/>
                <a:ea typeface="微軟正黑體" panose="020B0604030504040204" pitchFamily="34" charset="-120"/>
              </a:rPr>
              <a:t> </a:t>
            </a:r>
            <a:r>
              <a:rPr kumimoji="1" lang="en-US" altLang="zh-TW" sz="3600" b="1" dirty="0" err="1">
                <a:solidFill>
                  <a:schemeClr val="bg1"/>
                </a:solidFill>
                <a:latin typeface="微軟正黑體" panose="020B0604030504040204" pitchFamily="34" charset="-120"/>
                <a:ea typeface="微軟正黑體" panose="020B0604030504040204" pitchFamily="34" charset="-120"/>
              </a:rPr>
              <a:t>caranya</a:t>
            </a:r>
            <a:r>
              <a:rPr kumimoji="1" lang="en-US" altLang="zh-TW" sz="3600" b="1" dirty="0">
                <a:solidFill>
                  <a:schemeClr val="bg1"/>
                </a:solidFill>
                <a:latin typeface="微軟正黑體" panose="020B0604030504040204" pitchFamily="34" charset="-120"/>
                <a:ea typeface="微軟正黑體" panose="020B0604030504040204" pitchFamily="34" charset="-120"/>
              </a:rPr>
              <a:t> </a:t>
            </a:r>
            <a:r>
              <a:rPr kumimoji="1" lang="en-US" altLang="zh-TW" sz="3600" b="1" dirty="0" err="1">
                <a:solidFill>
                  <a:schemeClr val="bg1"/>
                </a:solidFill>
                <a:latin typeface="微軟正黑體" panose="020B0604030504040204" pitchFamily="34" charset="-120"/>
                <a:ea typeface="微軟正黑體" panose="020B0604030504040204" pitchFamily="34" charset="-120"/>
              </a:rPr>
              <a:t>penularan</a:t>
            </a:r>
            <a:r>
              <a:rPr kumimoji="1" lang="en-US" altLang="zh-TW" sz="3600" b="1" dirty="0">
                <a:solidFill>
                  <a:schemeClr val="bg1"/>
                </a:solidFill>
                <a:latin typeface="微軟正黑體" panose="020B0604030504040204" pitchFamily="34" charset="-120"/>
                <a:ea typeface="微軟正黑體" panose="020B0604030504040204" pitchFamily="34" charset="-120"/>
              </a:rPr>
              <a:t> HIV?</a:t>
            </a:r>
            <a:endParaRPr kumimoji="1" lang="zh-TW" altLang="en-US" sz="3600" b="1" dirty="0">
              <a:solidFill>
                <a:schemeClr val="bg1"/>
              </a:solidFill>
              <a:latin typeface="微軟正黑體" panose="020B0604030504040204" pitchFamily="34" charset="-120"/>
              <a:ea typeface="微軟正黑體" panose="020B0604030504040204" pitchFamily="34" charset="-120"/>
            </a:endParaRPr>
          </a:p>
        </p:txBody>
      </p:sp>
      <p:grpSp>
        <p:nvGrpSpPr>
          <p:cNvPr id="25" name="Google Shape;190;p7"/>
          <p:cNvGrpSpPr/>
          <p:nvPr/>
        </p:nvGrpSpPr>
        <p:grpSpPr>
          <a:xfrm>
            <a:off x="151274" y="5624912"/>
            <a:ext cx="881150" cy="1019498"/>
            <a:chOff x="647794" y="2434655"/>
            <a:chExt cx="440907" cy="436979"/>
          </a:xfrm>
          <a:solidFill>
            <a:srgbClr val="2C778C"/>
          </a:solidFill>
        </p:grpSpPr>
        <p:sp>
          <p:nvSpPr>
            <p:cNvPr id="26"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投影片編號版面配置區 1">
            <a:extLst>
              <a:ext uri="{FF2B5EF4-FFF2-40B4-BE49-F238E27FC236}">
                <a16:creationId xmlns:a16="http://schemas.microsoft.com/office/drawing/2014/main" id="{DB175A4A-84EF-44DD-921E-D46A4D119010}"/>
              </a:ext>
            </a:extLst>
          </p:cNvPr>
          <p:cNvSpPr>
            <a:spLocks noGrp="1"/>
          </p:cNvSpPr>
          <p:nvPr>
            <p:ph type="sldNum" sz="quarter" idx="12"/>
          </p:nvPr>
        </p:nvSpPr>
        <p:spPr>
          <a:xfrm>
            <a:off x="6932754" y="6565070"/>
            <a:ext cx="2133600" cy="365125"/>
          </a:xfrm>
        </p:spPr>
        <p:txBody>
          <a:bodyPr/>
          <a:lstStyle/>
          <a:p>
            <a:fld id="{DF4C4211-DC08-42C6-B13C-B804F08D47A0}" type="slidenum">
              <a:rPr lang="zh-TW" altLang="en-US" smtClean="0"/>
              <a:t>11</a:t>
            </a:fld>
            <a:endParaRPr lang="zh-TW" altLang="en-US"/>
          </a:p>
        </p:txBody>
      </p:sp>
    </p:spTree>
    <p:extLst>
      <p:ext uri="{BB962C8B-B14F-4D97-AF65-F5344CB8AC3E}">
        <p14:creationId xmlns:p14="http://schemas.microsoft.com/office/powerpoint/2010/main" val="2943228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79512" y="1620862"/>
            <a:ext cx="8795745" cy="3940746"/>
            <a:chOff x="-684584" y="1284604"/>
            <a:chExt cx="10647004" cy="4315461"/>
          </a:xfrm>
        </p:grpSpPr>
        <p:grpSp>
          <p:nvGrpSpPr>
            <p:cNvPr id="11" name="群組 10"/>
            <p:cNvGrpSpPr/>
            <p:nvPr/>
          </p:nvGrpSpPr>
          <p:grpSpPr>
            <a:xfrm>
              <a:off x="-684584" y="1357281"/>
              <a:ext cx="5346791" cy="4242784"/>
              <a:chOff x="35699" y="2728713"/>
              <a:chExt cx="4770727" cy="4054651"/>
            </a:xfrm>
          </p:grpSpPr>
          <p:grpSp>
            <p:nvGrpSpPr>
              <p:cNvPr id="13" name="群組 12"/>
              <p:cNvGrpSpPr/>
              <p:nvPr/>
            </p:nvGrpSpPr>
            <p:grpSpPr>
              <a:xfrm>
                <a:off x="35699" y="2728713"/>
                <a:ext cx="4770727" cy="4054651"/>
                <a:chOff x="111437" y="2518953"/>
                <a:chExt cx="4321193" cy="3760624"/>
              </a:xfrm>
            </p:grpSpPr>
            <p:pic>
              <p:nvPicPr>
                <p:cNvPr id="21" name="圖片 2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437" y="2518953"/>
                  <a:ext cx="4321193" cy="3466882"/>
                </a:xfrm>
                <a:prstGeom prst="rect">
                  <a:avLst/>
                </a:prstGeom>
              </p:spPr>
            </p:pic>
            <p:sp>
              <p:nvSpPr>
                <p:cNvPr id="22" name="矩形 21"/>
                <p:cNvSpPr/>
                <p:nvPr/>
              </p:nvSpPr>
              <p:spPr>
                <a:xfrm>
                  <a:off x="2925290" y="5877272"/>
                  <a:ext cx="1507340" cy="4023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
            <p:nvSpPr>
              <p:cNvPr id="14" name="矩形 13"/>
              <p:cNvSpPr/>
              <p:nvPr/>
            </p:nvSpPr>
            <p:spPr>
              <a:xfrm>
                <a:off x="179512" y="3175177"/>
                <a:ext cx="2058118"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5" name="矩形 14"/>
              <p:cNvSpPr/>
              <p:nvPr/>
            </p:nvSpPr>
            <p:spPr>
              <a:xfrm>
                <a:off x="276207" y="2951825"/>
                <a:ext cx="2049939" cy="15551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6" name="矩形 15"/>
              <p:cNvSpPr/>
              <p:nvPr/>
            </p:nvSpPr>
            <p:spPr>
              <a:xfrm>
                <a:off x="2710431" y="3213553"/>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7" name="矩形 16"/>
              <p:cNvSpPr/>
              <p:nvPr/>
            </p:nvSpPr>
            <p:spPr>
              <a:xfrm>
                <a:off x="2648183" y="3175176"/>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8" name="矩形 17"/>
              <p:cNvSpPr/>
              <p:nvPr/>
            </p:nvSpPr>
            <p:spPr>
              <a:xfrm>
                <a:off x="2566654" y="3068960"/>
                <a:ext cx="1957705" cy="1438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9" name="矩形 18"/>
              <p:cNvSpPr/>
              <p:nvPr/>
            </p:nvSpPr>
            <p:spPr>
              <a:xfrm>
                <a:off x="247097" y="4691992"/>
                <a:ext cx="2079049" cy="16019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0" name="矩形 19"/>
              <p:cNvSpPr/>
              <p:nvPr/>
            </p:nvSpPr>
            <p:spPr>
              <a:xfrm>
                <a:off x="2545498" y="4691993"/>
                <a:ext cx="2060160" cy="15549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grpSp>
          <p:nvGrpSpPr>
            <p:cNvPr id="23" name="群組 22"/>
            <p:cNvGrpSpPr/>
            <p:nvPr/>
          </p:nvGrpSpPr>
          <p:grpSpPr>
            <a:xfrm>
              <a:off x="4615629" y="1290263"/>
              <a:ext cx="5346791" cy="4242784"/>
              <a:chOff x="35700" y="2728713"/>
              <a:chExt cx="4770727" cy="4054651"/>
            </a:xfrm>
          </p:grpSpPr>
          <p:grpSp>
            <p:nvGrpSpPr>
              <p:cNvPr id="24" name="群組 23"/>
              <p:cNvGrpSpPr/>
              <p:nvPr/>
            </p:nvGrpSpPr>
            <p:grpSpPr>
              <a:xfrm>
                <a:off x="35700" y="2728713"/>
                <a:ext cx="4770727" cy="4054651"/>
                <a:chOff x="111438" y="2518953"/>
                <a:chExt cx="4321193" cy="3760624"/>
              </a:xfrm>
            </p:grpSpPr>
            <p:pic>
              <p:nvPicPr>
                <p:cNvPr id="32" name="圖片 3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438" y="2518953"/>
                  <a:ext cx="4321193" cy="3466882"/>
                </a:xfrm>
                <a:prstGeom prst="rect">
                  <a:avLst/>
                </a:prstGeom>
              </p:spPr>
            </p:pic>
            <p:sp>
              <p:nvSpPr>
                <p:cNvPr id="33" name="矩形 32"/>
                <p:cNvSpPr/>
                <p:nvPr/>
              </p:nvSpPr>
              <p:spPr>
                <a:xfrm>
                  <a:off x="2925290" y="5877272"/>
                  <a:ext cx="1507340" cy="4023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
            <p:nvSpPr>
              <p:cNvPr id="25" name="矩形 24"/>
              <p:cNvSpPr/>
              <p:nvPr/>
            </p:nvSpPr>
            <p:spPr>
              <a:xfrm>
                <a:off x="179512" y="3175177"/>
                <a:ext cx="2058118"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6" name="矩形 25"/>
              <p:cNvSpPr/>
              <p:nvPr/>
            </p:nvSpPr>
            <p:spPr>
              <a:xfrm>
                <a:off x="276207" y="2951825"/>
                <a:ext cx="2049939" cy="15551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7" name="矩形 26"/>
              <p:cNvSpPr/>
              <p:nvPr/>
            </p:nvSpPr>
            <p:spPr>
              <a:xfrm>
                <a:off x="2710431" y="3213553"/>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8" name="矩形 27"/>
              <p:cNvSpPr/>
              <p:nvPr/>
            </p:nvSpPr>
            <p:spPr>
              <a:xfrm>
                <a:off x="2648183" y="3175176"/>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9" name="矩形 28"/>
              <p:cNvSpPr/>
              <p:nvPr/>
            </p:nvSpPr>
            <p:spPr>
              <a:xfrm>
                <a:off x="2566654" y="3068960"/>
                <a:ext cx="1957705" cy="1438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0" name="矩形 29"/>
              <p:cNvSpPr/>
              <p:nvPr/>
            </p:nvSpPr>
            <p:spPr>
              <a:xfrm>
                <a:off x="317001" y="4691992"/>
                <a:ext cx="2079049" cy="16019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1" name="矩形 30"/>
              <p:cNvSpPr/>
              <p:nvPr/>
            </p:nvSpPr>
            <p:spPr>
              <a:xfrm>
                <a:off x="2545498" y="4691993"/>
                <a:ext cx="2060160" cy="15549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pic>
          <p:nvPicPr>
            <p:cNvPr id="34" name="圖片 3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751" y="1290263"/>
              <a:ext cx="1642567" cy="1642567"/>
            </a:xfrm>
            <a:prstGeom prst="rect">
              <a:avLst/>
            </a:prstGeom>
          </p:spPr>
        </p:pic>
        <p:pic>
          <p:nvPicPr>
            <p:cNvPr id="36" name="圖片 35"/>
            <p:cNvPicPr>
              <a:picLocks noChangeAspect="1"/>
            </p:cNvPicPr>
            <p:nvPr/>
          </p:nvPicPr>
          <p:blipFill>
            <a:blip r:embed="rId4">
              <a:duotone>
                <a:schemeClr val="accent1">
                  <a:shade val="45000"/>
                  <a:satMod val="135000"/>
                </a:schemeClr>
                <a:prstClr val="white"/>
              </a:duotone>
            </a:blip>
            <a:stretch>
              <a:fillRect/>
            </a:stretch>
          </p:blipFill>
          <p:spPr>
            <a:xfrm>
              <a:off x="2574080" y="1537660"/>
              <a:ext cx="1369426" cy="1162997"/>
            </a:xfrm>
            <a:prstGeom prst="rect">
              <a:avLst/>
            </a:prstGeom>
          </p:spPr>
        </p:pic>
        <p:pic>
          <p:nvPicPr>
            <p:cNvPr id="38" name="Picture 4"/>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4988" y="1523727"/>
              <a:ext cx="1015735" cy="13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圖片 3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6852" y="1284604"/>
              <a:ext cx="1606699" cy="1606699"/>
            </a:xfrm>
            <a:prstGeom prst="rect">
              <a:avLst/>
            </a:prstGeom>
          </p:spPr>
        </p:pic>
        <p:pic>
          <p:nvPicPr>
            <p:cNvPr id="42" name="圖片 4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459" y="3451560"/>
              <a:ext cx="1315502" cy="1315502"/>
            </a:xfrm>
            <a:prstGeom prst="rect">
              <a:avLst/>
            </a:prstGeom>
          </p:spPr>
        </p:pic>
        <p:pic>
          <p:nvPicPr>
            <p:cNvPr id="44" name="圖片 43"/>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95937" y="3445767"/>
              <a:ext cx="1306188" cy="1306188"/>
            </a:xfrm>
            <a:prstGeom prst="rect">
              <a:avLst/>
            </a:prstGeom>
          </p:spPr>
        </p:pic>
        <p:pic>
          <p:nvPicPr>
            <p:cNvPr id="46" name="圖片 45"/>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3445" y="3384542"/>
              <a:ext cx="1355477" cy="1355477"/>
            </a:xfrm>
            <a:prstGeom prst="rect">
              <a:avLst/>
            </a:prstGeom>
          </p:spPr>
        </p:pic>
        <p:pic>
          <p:nvPicPr>
            <p:cNvPr id="48" name="圖片 47"/>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26367" y="3395096"/>
              <a:ext cx="1313158" cy="1313158"/>
            </a:xfrm>
            <a:prstGeom prst="rect">
              <a:avLst/>
            </a:prstGeom>
          </p:spPr>
        </p:pic>
      </p:grpSp>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Google Shape;190;p7"/>
          <p:cNvGrpSpPr/>
          <p:nvPr/>
        </p:nvGrpSpPr>
        <p:grpSpPr>
          <a:xfrm>
            <a:off x="369857" y="5472419"/>
            <a:ext cx="881150" cy="1019498"/>
            <a:chOff x="647794" y="2434655"/>
            <a:chExt cx="440907" cy="436979"/>
          </a:xfrm>
          <a:solidFill>
            <a:srgbClr val="2C778C"/>
          </a:solidFill>
        </p:grpSpPr>
        <p:sp>
          <p:nvSpPr>
            <p:cNvPr id="7"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矩形 9"/>
          <p:cNvSpPr/>
          <p:nvPr/>
        </p:nvSpPr>
        <p:spPr>
          <a:xfrm>
            <a:off x="1342810" y="5579535"/>
            <a:ext cx="7414612" cy="830997"/>
          </a:xfrm>
          <a:prstGeom prst="rect">
            <a:avLst/>
          </a:prstGeom>
          <a:solidFill>
            <a:srgbClr val="588894"/>
          </a:solidFill>
        </p:spPr>
        <p:txBody>
          <a:bodyPr wrap="square">
            <a:spAutoFit/>
          </a:bodyPr>
          <a:lstStyle/>
          <a:p>
            <a:pPr algn="just" eaLnBrk="0" hangingPunct="0"/>
            <a:r>
              <a:rPr lang="sv-SE" altLang="zh-TW" sz="2400" b="1" dirty="0">
                <a:solidFill>
                  <a:schemeClr val="bg1"/>
                </a:solidFill>
                <a:latin typeface="微軟正黑體" panose="020B0604030504040204" pitchFamily="34" charset="-120"/>
                <a:ea typeface="微軟正黑體" panose="020B0604030504040204" pitchFamily="34" charset="-120"/>
              </a:rPr>
              <a:t>Dalam kehidupan sehari-hari, menyentuh orang yang terinfeksi tidak bisa ketularan HIV!</a:t>
            </a:r>
          </a:p>
        </p:txBody>
      </p:sp>
      <p:sp>
        <p:nvSpPr>
          <p:cNvPr id="12" name="矩形 11"/>
          <p:cNvSpPr/>
          <p:nvPr/>
        </p:nvSpPr>
        <p:spPr>
          <a:xfrm>
            <a:off x="651599" y="375913"/>
            <a:ext cx="8058296" cy="646331"/>
          </a:xfrm>
          <a:prstGeom prst="rect">
            <a:avLst/>
          </a:prstGeom>
        </p:spPr>
        <p:txBody>
          <a:bodyPr wrap="none">
            <a:spAutoFit/>
          </a:bodyPr>
          <a:lstStyle/>
          <a:p>
            <a:r>
              <a:rPr lang="en-US" altLang="zh-TW" sz="3600" b="1" dirty="0" err="1">
                <a:solidFill>
                  <a:schemeClr val="bg1"/>
                </a:solidFill>
                <a:latin typeface="微軟正黑體" panose="020B0604030504040204" pitchFamily="34" charset="-120"/>
                <a:ea typeface="微軟正黑體" panose="020B0604030504040204" pitchFamily="34" charset="-120"/>
                <a:cs typeface="+mj-cs"/>
              </a:rPr>
              <a:t>Berikut</a:t>
            </a:r>
            <a:r>
              <a:rPr lang="en-US" altLang="zh-TW" sz="3600" b="1" dirty="0">
                <a:solidFill>
                  <a:schemeClr val="bg1"/>
                </a:solidFill>
                <a:latin typeface="微軟正黑體" panose="020B0604030504040204" pitchFamily="34" charset="-120"/>
                <a:ea typeface="微軟正黑體" panose="020B0604030504040204" pitchFamily="34" charset="-120"/>
                <a:cs typeface="+mj-cs"/>
              </a:rPr>
              <a:t> </a:t>
            </a:r>
            <a:r>
              <a:rPr lang="en-US" altLang="zh-TW" sz="3600" b="1" dirty="0" err="1">
                <a:solidFill>
                  <a:schemeClr val="bg1"/>
                </a:solidFill>
                <a:latin typeface="微軟正黑體" panose="020B0604030504040204" pitchFamily="34" charset="-120"/>
                <a:ea typeface="微軟正黑體" panose="020B0604030504040204" pitchFamily="34" charset="-120"/>
                <a:cs typeface="+mj-cs"/>
              </a:rPr>
              <a:t>ini</a:t>
            </a:r>
            <a:r>
              <a:rPr lang="en-US" altLang="zh-TW" sz="3600" b="1" dirty="0">
                <a:solidFill>
                  <a:schemeClr val="bg1"/>
                </a:solidFill>
                <a:latin typeface="微軟正黑體" panose="020B0604030504040204" pitchFamily="34" charset="-120"/>
                <a:ea typeface="微軟正黑體" panose="020B0604030504040204" pitchFamily="34" charset="-120"/>
                <a:cs typeface="+mj-cs"/>
              </a:rPr>
              <a:t> </a:t>
            </a:r>
            <a:r>
              <a:rPr lang="en-US" altLang="zh-TW" sz="3600" b="1" dirty="0" err="1">
                <a:solidFill>
                  <a:schemeClr val="accent6">
                    <a:lumMod val="60000"/>
                    <a:lumOff val="40000"/>
                  </a:schemeClr>
                </a:solidFill>
                <a:latin typeface="微軟正黑體" panose="020B0604030504040204" pitchFamily="34" charset="-120"/>
                <a:ea typeface="微軟正黑體" panose="020B0604030504040204" pitchFamily="34" charset="-120"/>
                <a:cs typeface="+mj-cs"/>
              </a:rPr>
              <a:t>tidak</a:t>
            </a:r>
            <a:r>
              <a:rPr lang="en-US" altLang="zh-TW" sz="3600" b="1" dirty="0">
                <a:solidFill>
                  <a:schemeClr val="accent6">
                    <a:lumMod val="60000"/>
                    <a:lumOff val="40000"/>
                  </a:schemeClr>
                </a:solidFill>
                <a:latin typeface="微軟正黑體" panose="020B0604030504040204" pitchFamily="34" charset="-120"/>
                <a:ea typeface="微軟正黑體" panose="020B0604030504040204" pitchFamily="34" charset="-120"/>
                <a:cs typeface="+mj-cs"/>
              </a:rPr>
              <a:t> </a:t>
            </a:r>
            <a:r>
              <a:rPr lang="en-US" altLang="zh-TW" sz="3600" b="1" dirty="0" err="1">
                <a:solidFill>
                  <a:schemeClr val="accent6">
                    <a:lumMod val="60000"/>
                    <a:lumOff val="40000"/>
                  </a:schemeClr>
                </a:solidFill>
                <a:latin typeface="微軟正黑體" panose="020B0604030504040204" pitchFamily="34" charset="-120"/>
                <a:ea typeface="微軟正黑體" panose="020B0604030504040204" pitchFamily="34" charset="-120"/>
                <a:cs typeface="+mj-cs"/>
              </a:rPr>
              <a:t>bisa</a:t>
            </a:r>
            <a:r>
              <a:rPr lang="en-US" altLang="zh-TW" sz="3600" b="1" dirty="0">
                <a:solidFill>
                  <a:schemeClr val="accent6">
                    <a:lumMod val="60000"/>
                    <a:lumOff val="40000"/>
                  </a:schemeClr>
                </a:solidFill>
                <a:latin typeface="微軟正黑體" panose="020B0604030504040204" pitchFamily="34" charset="-120"/>
                <a:ea typeface="微軟正黑體" panose="020B0604030504040204" pitchFamily="34" charset="-120"/>
                <a:cs typeface="+mj-cs"/>
              </a:rPr>
              <a:t> </a:t>
            </a:r>
            <a:r>
              <a:rPr lang="en-US" altLang="zh-TW" sz="3600" b="1" dirty="0" err="1">
                <a:solidFill>
                  <a:schemeClr val="bg1"/>
                </a:solidFill>
                <a:latin typeface="微軟正黑體" panose="020B0604030504040204" pitchFamily="34" charset="-120"/>
                <a:ea typeface="微軟正黑體" panose="020B0604030504040204" pitchFamily="34" charset="-120"/>
                <a:cs typeface="+mj-cs"/>
              </a:rPr>
              <a:t>ketularan</a:t>
            </a:r>
            <a:r>
              <a:rPr lang="en-US" altLang="zh-TW" sz="3600" b="1" dirty="0">
                <a:solidFill>
                  <a:schemeClr val="bg1"/>
                </a:solidFill>
                <a:latin typeface="微軟正黑體" panose="020B0604030504040204" pitchFamily="34" charset="-120"/>
                <a:ea typeface="微軟正黑體" panose="020B0604030504040204" pitchFamily="34" charset="-120"/>
                <a:cs typeface="+mj-cs"/>
              </a:rPr>
              <a:t> HIV!</a:t>
            </a:r>
            <a:endParaRPr kumimoji="1" lang="zh-TW" altLang="en-US" sz="3600" b="1" dirty="0">
              <a:solidFill>
                <a:schemeClr val="bg1"/>
              </a:solidFill>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7F870589-A1DF-48EC-B9FA-B214EA39AD38}"/>
              </a:ext>
            </a:extLst>
          </p:cNvPr>
          <p:cNvSpPr>
            <a:spLocks noGrp="1"/>
          </p:cNvSpPr>
          <p:nvPr>
            <p:ph type="sldNum" sz="quarter" idx="12"/>
          </p:nvPr>
        </p:nvSpPr>
        <p:spPr/>
        <p:txBody>
          <a:bodyPr/>
          <a:lstStyle/>
          <a:p>
            <a:fld id="{DF4C4211-DC08-42C6-B13C-B804F08D47A0}" type="slidenum">
              <a:rPr lang="zh-TW" altLang="en-US" smtClean="0"/>
              <a:t>12</a:t>
            </a:fld>
            <a:endParaRPr lang="zh-TW" altLang="en-US"/>
          </a:p>
        </p:txBody>
      </p:sp>
      <p:sp>
        <p:nvSpPr>
          <p:cNvPr id="50" name="矩形 49"/>
          <p:cNvSpPr/>
          <p:nvPr/>
        </p:nvSpPr>
        <p:spPr>
          <a:xfrm>
            <a:off x="207884" y="2829723"/>
            <a:ext cx="2208606" cy="646331"/>
          </a:xfrm>
          <a:prstGeom prst="rect">
            <a:avLst/>
          </a:prstGeom>
        </p:spPr>
        <p:txBody>
          <a:bodyPr wrap="square">
            <a:spAutoFit/>
          </a:bodyPr>
          <a:lstStyle/>
          <a:p>
            <a:pPr marL="57150"/>
            <a:r>
              <a:rPr lang="id-ID" altLang="zh-TW" b="1" dirty="0">
                <a:solidFill>
                  <a:srgbClr val="266C76"/>
                </a:solidFill>
                <a:latin typeface="微軟正黑體" panose="020B0604030504040204" pitchFamily="34" charset="-120"/>
                <a:ea typeface="微軟正黑體" panose="020B0604030504040204" pitchFamily="34" charset="-120"/>
              </a:rPr>
              <a:t>Berbagi </a:t>
            </a:r>
            <a:r>
              <a:rPr lang="id-ID" altLang="zh-TW" b="1" dirty="0" smtClean="0">
                <a:solidFill>
                  <a:srgbClr val="266C76"/>
                </a:solidFill>
                <a:latin typeface="微軟正黑體" panose="020B0604030504040204" pitchFamily="34" charset="-120"/>
                <a:ea typeface="微軟正黑體" panose="020B0604030504040204" pitchFamily="34" charset="-120"/>
              </a:rPr>
              <a:t>peralatan makan</a:t>
            </a:r>
            <a:endParaRPr lang="id-ID" altLang="zh-TW" b="1" dirty="0">
              <a:solidFill>
                <a:srgbClr val="266C76"/>
              </a:solidFill>
              <a:latin typeface="微軟正黑體" panose="020B0604030504040204" pitchFamily="34" charset="-120"/>
              <a:ea typeface="微軟正黑體" panose="020B0604030504040204" pitchFamily="34" charset="-120"/>
            </a:endParaRPr>
          </a:p>
        </p:txBody>
      </p:sp>
      <p:sp>
        <p:nvSpPr>
          <p:cNvPr id="51" name="矩形 50"/>
          <p:cNvSpPr/>
          <p:nvPr/>
        </p:nvSpPr>
        <p:spPr>
          <a:xfrm>
            <a:off x="2440409" y="2818791"/>
            <a:ext cx="2006395" cy="646331"/>
          </a:xfrm>
          <a:prstGeom prst="rect">
            <a:avLst/>
          </a:prstGeom>
        </p:spPr>
        <p:txBody>
          <a:bodyPr wrap="square">
            <a:spAutoFit/>
          </a:bodyPr>
          <a:lstStyle/>
          <a:p>
            <a:pPr marL="57150"/>
            <a:r>
              <a:rPr lang="id-ID" altLang="zh-TW" b="1" dirty="0">
                <a:solidFill>
                  <a:srgbClr val="266C76"/>
                </a:solidFill>
                <a:latin typeface="微軟正黑體" panose="020B0604030504040204" pitchFamily="34" charset="-120"/>
                <a:ea typeface="微軟正黑體" panose="020B0604030504040204" pitchFamily="34" charset="-120"/>
              </a:rPr>
              <a:t>Berbagi tempat duduk toilet</a:t>
            </a:r>
          </a:p>
        </p:txBody>
      </p:sp>
      <p:sp>
        <p:nvSpPr>
          <p:cNvPr id="52" name="矩形 51"/>
          <p:cNvSpPr/>
          <p:nvPr/>
        </p:nvSpPr>
        <p:spPr>
          <a:xfrm>
            <a:off x="4663639" y="2992377"/>
            <a:ext cx="2005677" cy="369332"/>
          </a:xfrm>
          <a:prstGeom prst="rect">
            <a:avLst/>
          </a:prstGeom>
        </p:spPr>
        <p:txBody>
          <a:bodyPr wrap="square">
            <a:spAutoFit/>
          </a:bodyPr>
          <a:lstStyle/>
          <a:p>
            <a:pPr marL="57150"/>
            <a:r>
              <a:rPr lang="id-ID" altLang="zh-TW" b="1" dirty="0">
                <a:solidFill>
                  <a:srgbClr val="266C76"/>
                </a:solidFill>
                <a:latin typeface="微軟正黑體" panose="020B0604030504040204" pitchFamily="34" charset="-120"/>
                <a:ea typeface="微軟正黑體" panose="020B0604030504040204" pitchFamily="34" charset="-120"/>
              </a:rPr>
              <a:t>Gigitan nyamuk</a:t>
            </a:r>
          </a:p>
        </p:txBody>
      </p:sp>
      <p:sp>
        <p:nvSpPr>
          <p:cNvPr id="53" name="矩形 52"/>
          <p:cNvSpPr/>
          <p:nvPr/>
        </p:nvSpPr>
        <p:spPr>
          <a:xfrm>
            <a:off x="6963501" y="2748104"/>
            <a:ext cx="1923181" cy="646331"/>
          </a:xfrm>
          <a:prstGeom prst="rect">
            <a:avLst/>
          </a:prstGeom>
        </p:spPr>
        <p:txBody>
          <a:bodyPr wrap="square">
            <a:spAutoFit/>
          </a:bodyPr>
          <a:lstStyle/>
          <a:p>
            <a:pPr marL="57150"/>
            <a:r>
              <a:rPr lang="id-ID" altLang="zh-TW" b="1" dirty="0">
                <a:solidFill>
                  <a:srgbClr val="266C76"/>
                </a:solidFill>
                <a:latin typeface="微軟正黑體" panose="020B0604030504040204" pitchFamily="34" charset="-120"/>
                <a:ea typeface="微軟正黑體" panose="020B0604030504040204" pitchFamily="34" charset="-120"/>
              </a:rPr>
              <a:t>Berenang bersama-sama</a:t>
            </a:r>
          </a:p>
        </p:txBody>
      </p:sp>
      <p:sp>
        <p:nvSpPr>
          <p:cNvPr id="54" name="矩形 53"/>
          <p:cNvSpPr/>
          <p:nvPr/>
        </p:nvSpPr>
        <p:spPr>
          <a:xfrm>
            <a:off x="485557" y="4758798"/>
            <a:ext cx="1704313" cy="369332"/>
          </a:xfrm>
          <a:prstGeom prst="rect">
            <a:avLst/>
          </a:prstGeom>
        </p:spPr>
        <p:txBody>
          <a:bodyPr wrap="square">
            <a:spAutoFit/>
          </a:bodyPr>
          <a:lstStyle/>
          <a:p>
            <a:pPr marL="57150"/>
            <a:r>
              <a:rPr lang="id-ID" altLang="zh-TW" b="1" dirty="0">
                <a:solidFill>
                  <a:srgbClr val="266C76"/>
                </a:solidFill>
                <a:latin typeface="微軟正黑體" panose="020B0604030504040204" pitchFamily="34" charset="-120"/>
                <a:ea typeface="微軟正黑體" panose="020B0604030504040204" pitchFamily="34" charset="-120"/>
              </a:rPr>
              <a:t>Batuk, bersin</a:t>
            </a:r>
          </a:p>
        </p:txBody>
      </p:sp>
      <p:sp>
        <p:nvSpPr>
          <p:cNvPr id="55" name="矩形 54"/>
          <p:cNvSpPr/>
          <p:nvPr/>
        </p:nvSpPr>
        <p:spPr>
          <a:xfrm>
            <a:off x="2469209" y="4761549"/>
            <a:ext cx="2015232" cy="369332"/>
          </a:xfrm>
          <a:prstGeom prst="rect">
            <a:avLst/>
          </a:prstGeom>
        </p:spPr>
        <p:txBody>
          <a:bodyPr wrap="square">
            <a:spAutoFit/>
          </a:bodyPr>
          <a:lstStyle/>
          <a:p>
            <a:pPr marL="57150"/>
            <a:r>
              <a:rPr lang="id-ID" altLang="zh-TW" b="1" dirty="0">
                <a:solidFill>
                  <a:srgbClr val="266C76"/>
                </a:solidFill>
                <a:latin typeface="微軟正黑體" panose="020B0604030504040204" pitchFamily="34" charset="-120"/>
                <a:ea typeface="微軟正黑體" panose="020B0604030504040204" pitchFamily="34" charset="-120"/>
              </a:rPr>
              <a:t>Berjabat tangan</a:t>
            </a:r>
          </a:p>
        </p:txBody>
      </p:sp>
      <p:sp>
        <p:nvSpPr>
          <p:cNvPr id="56" name="矩形 55"/>
          <p:cNvSpPr/>
          <p:nvPr/>
        </p:nvSpPr>
        <p:spPr>
          <a:xfrm>
            <a:off x="5005021" y="4728056"/>
            <a:ext cx="1872208" cy="369332"/>
          </a:xfrm>
          <a:prstGeom prst="rect">
            <a:avLst/>
          </a:prstGeom>
        </p:spPr>
        <p:txBody>
          <a:bodyPr wrap="square">
            <a:spAutoFit/>
          </a:bodyPr>
          <a:lstStyle/>
          <a:p>
            <a:pPr marL="57150"/>
            <a:r>
              <a:rPr lang="id-ID" b="1" dirty="0">
                <a:solidFill>
                  <a:srgbClr val="266C76"/>
                </a:solidFill>
                <a:latin typeface="微軟正黑體" panose="020B0604030504040204" pitchFamily="34" charset="-120"/>
                <a:ea typeface="微軟正黑體" panose="020B0604030504040204" pitchFamily="34" charset="-120"/>
              </a:rPr>
              <a:t>Berpelukan</a:t>
            </a:r>
          </a:p>
        </p:txBody>
      </p:sp>
      <p:sp>
        <p:nvSpPr>
          <p:cNvPr id="57" name="矩形 56"/>
          <p:cNvSpPr/>
          <p:nvPr/>
        </p:nvSpPr>
        <p:spPr>
          <a:xfrm>
            <a:off x="7142254" y="4713503"/>
            <a:ext cx="1565146" cy="369332"/>
          </a:xfrm>
          <a:prstGeom prst="rect">
            <a:avLst/>
          </a:prstGeom>
        </p:spPr>
        <p:txBody>
          <a:bodyPr wrap="square">
            <a:spAutoFit/>
          </a:bodyPr>
          <a:lstStyle/>
          <a:p>
            <a:pPr marL="57150"/>
            <a:r>
              <a:rPr lang="id-ID" b="1" dirty="0">
                <a:solidFill>
                  <a:srgbClr val="266C76"/>
                </a:solidFill>
                <a:latin typeface="微軟正黑體" panose="020B0604030504040204" pitchFamily="34" charset="-120"/>
                <a:ea typeface="微軟正黑體" panose="020B0604030504040204" pitchFamily="34" charset="-120"/>
              </a:rPr>
              <a:t>Berciuman</a:t>
            </a:r>
          </a:p>
        </p:txBody>
      </p:sp>
    </p:spTree>
    <p:extLst>
      <p:ext uri="{BB962C8B-B14F-4D97-AF65-F5344CB8AC3E}">
        <p14:creationId xmlns:p14="http://schemas.microsoft.com/office/powerpoint/2010/main" val="1225419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1"/>
          <p:cNvSpPr>
            <a:spLocks noGrp="1"/>
          </p:cNvSpPr>
          <p:nvPr>
            <p:ph type="title"/>
          </p:nvPr>
        </p:nvSpPr>
        <p:spPr>
          <a:xfrm>
            <a:off x="527556" y="71168"/>
            <a:ext cx="7886700" cy="1325563"/>
          </a:xfrm>
        </p:spPr>
        <p:txBody>
          <a:bodyPr>
            <a:normAutofit/>
          </a:bodyPr>
          <a:lstStyle/>
          <a:p>
            <a:r>
              <a:rPr kumimoji="1" lang="en-US" altLang="zh-TW" sz="3600" b="1" dirty="0" err="1">
                <a:solidFill>
                  <a:schemeClr val="bg1"/>
                </a:solidFill>
                <a:latin typeface="微軟正黑體" panose="020B0604030504040204" pitchFamily="34" charset="-120"/>
                <a:ea typeface="微軟正黑體" panose="020B0604030504040204" pitchFamily="34" charset="-120"/>
              </a:rPr>
              <a:t>Metode</a:t>
            </a:r>
            <a:r>
              <a:rPr kumimoji="1" lang="en-US" altLang="zh-TW" sz="3600" b="1" dirty="0">
                <a:solidFill>
                  <a:schemeClr val="bg1"/>
                </a:solidFill>
                <a:latin typeface="微軟正黑體" panose="020B0604030504040204" pitchFamily="34" charset="-120"/>
                <a:ea typeface="微軟正黑體" panose="020B0604030504040204" pitchFamily="34" charset="-120"/>
              </a:rPr>
              <a:t> </a:t>
            </a:r>
            <a:r>
              <a:rPr kumimoji="1" lang="en-US" altLang="zh-TW" sz="3600" b="1" dirty="0" err="1">
                <a:solidFill>
                  <a:schemeClr val="bg1"/>
                </a:solidFill>
                <a:latin typeface="微軟正黑體" panose="020B0604030504040204" pitchFamily="34" charset="-120"/>
                <a:ea typeface="微軟正黑體" panose="020B0604030504040204" pitchFamily="34" charset="-120"/>
              </a:rPr>
              <a:t>Pencegahan</a:t>
            </a:r>
            <a:endParaRPr lang="zh-TW" altLang="en-US" sz="3600" dirty="0">
              <a:solidFill>
                <a:schemeClr val="bg1"/>
              </a:solidFill>
            </a:endParaRPr>
          </a:p>
        </p:txBody>
      </p:sp>
      <p:sp>
        <p:nvSpPr>
          <p:cNvPr id="6" name="圓角矩形 5"/>
          <p:cNvSpPr/>
          <p:nvPr/>
        </p:nvSpPr>
        <p:spPr>
          <a:xfrm>
            <a:off x="1431094" y="3173943"/>
            <a:ext cx="7342338" cy="1464231"/>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spcAft>
                <a:spcPts val="0"/>
              </a:spcAft>
            </a:pPr>
            <a:r>
              <a:rPr lang="id-ID" altLang="zh-TW" sz="20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Gunakan kondom dengan tepat saat seluruh proses hubungan seks, dan terapkan pelumas berbasis air untuk menghindari ketularan HIV dan penyakit seksual lainnya dengan efektif.</a:t>
            </a:r>
          </a:p>
        </p:txBody>
      </p:sp>
      <p:sp>
        <p:nvSpPr>
          <p:cNvPr id="7" name="圓角矩形 6"/>
          <p:cNvSpPr/>
          <p:nvPr/>
        </p:nvSpPr>
        <p:spPr>
          <a:xfrm>
            <a:off x="1428428" y="4557057"/>
            <a:ext cx="7699306" cy="1464231"/>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id-ID" altLang="zh-TW" sz="20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Hindari tato atau tindik telinga. Jangan berbagi alat (seperti alat cukur, pisau cukur, sikat gigi, dan sebagainya) dengan orang lain untuk menghindari kemungkinan terkontaminasi darah.</a:t>
            </a:r>
          </a:p>
        </p:txBody>
      </p:sp>
      <p:sp>
        <p:nvSpPr>
          <p:cNvPr id="8" name="圓角矩形 7"/>
          <p:cNvSpPr/>
          <p:nvPr/>
        </p:nvSpPr>
        <p:spPr>
          <a:xfrm>
            <a:off x="1467045" y="5886167"/>
            <a:ext cx="7676955" cy="783193"/>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id-ID" altLang="zh-TW" sz="20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Jangan berbagi kepala jarum, alat suntik, cairan pengencer dengan orang lain.</a:t>
            </a:r>
          </a:p>
        </p:txBody>
      </p:sp>
      <p:sp>
        <p:nvSpPr>
          <p:cNvPr id="9" name="矩形 8"/>
          <p:cNvSpPr/>
          <p:nvPr/>
        </p:nvSpPr>
        <p:spPr>
          <a:xfrm>
            <a:off x="1476695" y="1364703"/>
            <a:ext cx="7667306" cy="1815882"/>
          </a:xfrm>
          <a:prstGeom prst="rect">
            <a:avLst/>
          </a:prstGeom>
        </p:spPr>
        <p:txBody>
          <a:bodyPr wrap="square">
            <a:spAutoFit/>
          </a:bodyPr>
          <a:lstStyle/>
          <a:p>
            <a:r>
              <a:rPr lang="en-US" altLang="zh-TW" sz="2800" b="1" dirty="0">
                <a:solidFill>
                  <a:srgbClr val="2C778C"/>
                </a:solidFill>
                <a:latin typeface="微軟正黑體" panose="020B0604030504040204" pitchFamily="34" charset="-120"/>
                <a:ea typeface="微軟正黑體" panose="020B0604030504040204" pitchFamily="34" charset="-120"/>
              </a:rPr>
              <a:t>HIV </a:t>
            </a:r>
            <a:r>
              <a:rPr lang="en-US" altLang="zh-TW" sz="2800" b="1" dirty="0" err="1">
                <a:solidFill>
                  <a:srgbClr val="2C778C"/>
                </a:solidFill>
                <a:latin typeface="微軟正黑體" panose="020B0604030504040204" pitchFamily="34" charset="-120"/>
                <a:ea typeface="微軟正黑體" panose="020B0604030504040204" pitchFamily="34" charset="-120"/>
              </a:rPr>
              <a:t>adalah</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penyakit</a:t>
            </a:r>
            <a:r>
              <a:rPr lang="en-US" altLang="zh-TW" sz="2800" b="1" dirty="0">
                <a:solidFill>
                  <a:srgbClr val="2C778C"/>
                </a:solidFill>
                <a:latin typeface="微軟正黑體" panose="020B0604030504040204" pitchFamily="34" charset="-120"/>
                <a:ea typeface="微軟正黑體" panose="020B0604030504040204" pitchFamily="34" charset="-120"/>
              </a:rPr>
              <a:t> yang </a:t>
            </a:r>
            <a:r>
              <a:rPr lang="en-US" altLang="zh-TW" sz="2800" b="1" dirty="0" err="1">
                <a:solidFill>
                  <a:srgbClr val="2C778C"/>
                </a:solidFill>
                <a:latin typeface="微軟正黑體" panose="020B0604030504040204" pitchFamily="34" charset="-120"/>
                <a:ea typeface="微軟正黑體" panose="020B0604030504040204" pitchFamily="34" charset="-120"/>
              </a:rPr>
              <a:t>ditularkan</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melalui</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hubungan</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seks</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darah</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atau</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cairan</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tubuh</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maka</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untuk</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perawatan</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rutin</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tidak</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berisiko</a:t>
            </a:r>
            <a:r>
              <a:rPr lang="en-US" altLang="zh-TW" sz="2800" b="1" dirty="0">
                <a:solidFill>
                  <a:srgbClr val="2C778C"/>
                </a:solidFill>
                <a:latin typeface="微軟正黑體" panose="020B0604030504040204" pitchFamily="34" charset="-120"/>
                <a:ea typeface="微軟正黑體" panose="020B0604030504040204" pitchFamily="34" charset="-120"/>
              </a:rPr>
              <a:t> </a:t>
            </a:r>
            <a:r>
              <a:rPr lang="en-US" altLang="zh-TW" sz="2800" b="1" dirty="0" err="1">
                <a:solidFill>
                  <a:srgbClr val="2C778C"/>
                </a:solidFill>
                <a:latin typeface="微軟正黑體" panose="020B0604030504040204" pitchFamily="34" charset="-120"/>
                <a:ea typeface="微軟正黑體" panose="020B0604030504040204" pitchFamily="34" charset="-120"/>
              </a:rPr>
              <a:t>terinfeksi</a:t>
            </a:r>
            <a:endParaRPr lang="en-US" altLang="zh-TW" sz="2800" b="1" dirty="0">
              <a:solidFill>
                <a:srgbClr val="2C778C"/>
              </a:solidFill>
              <a:latin typeface="微軟正黑體" panose="020B0604030504040204" pitchFamily="34" charset="-120"/>
              <a:ea typeface="微軟正黑體" panose="020B0604030504040204" pitchFamily="34" charset="-120"/>
            </a:endParaRPr>
          </a:p>
        </p:txBody>
      </p:sp>
      <p:grpSp>
        <p:nvGrpSpPr>
          <p:cNvPr id="10" name="Google Shape;190;p7"/>
          <p:cNvGrpSpPr/>
          <p:nvPr/>
        </p:nvGrpSpPr>
        <p:grpSpPr>
          <a:xfrm>
            <a:off x="487393" y="1797198"/>
            <a:ext cx="881150" cy="1019498"/>
            <a:chOff x="647794" y="2434655"/>
            <a:chExt cx="440907" cy="436979"/>
          </a:xfrm>
          <a:solidFill>
            <a:srgbClr val="2C778C"/>
          </a:solidFill>
        </p:grpSpPr>
        <p:sp>
          <p:nvSpPr>
            <p:cNvPr id="11"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Frame 17">
            <a:extLst>
              <a:ext uri="{FF2B5EF4-FFF2-40B4-BE49-F238E27FC236}">
                <a16:creationId xmlns:a16="http://schemas.microsoft.com/office/drawing/2014/main" id="{1278BF84-DDF3-43F8-88E4-A0F28E4079EF}"/>
              </a:ext>
            </a:extLst>
          </p:cNvPr>
          <p:cNvSpPr/>
          <p:nvPr/>
        </p:nvSpPr>
        <p:spPr>
          <a:xfrm>
            <a:off x="1157136" y="3300388"/>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5" name="Frame 17">
            <a:extLst>
              <a:ext uri="{FF2B5EF4-FFF2-40B4-BE49-F238E27FC236}">
                <a16:creationId xmlns:a16="http://schemas.microsoft.com/office/drawing/2014/main" id="{1278BF84-DDF3-43F8-88E4-A0F28E4079EF}"/>
              </a:ext>
            </a:extLst>
          </p:cNvPr>
          <p:cNvSpPr/>
          <p:nvPr/>
        </p:nvSpPr>
        <p:spPr>
          <a:xfrm>
            <a:off x="1152068" y="4725144"/>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6" name="Frame 17">
            <a:extLst>
              <a:ext uri="{FF2B5EF4-FFF2-40B4-BE49-F238E27FC236}">
                <a16:creationId xmlns:a16="http://schemas.microsoft.com/office/drawing/2014/main" id="{1278BF84-DDF3-43F8-88E4-A0F28E4079EF}"/>
              </a:ext>
            </a:extLst>
          </p:cNvPr>
          <p:cNvSpPr/>
          <p:nvPr/>
        </p:nvSpPr>
        <p:spPr>
          <a:xfrm>
            <a:off x="1152068" y="6021288"/>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2" name="投影片編號版面配置區 1">
            <a:extLst>
              <a:ext uri="{FF2B5EF4-FFF2-40B4-BE49-F238E27FC236}">
                <a16:creationId xmlns:a16="http://schemas.microsoft.com/office/drawing/2014/main" id="{4B983419-9FD3-4E93-A11C-32F4EFF651A6}"/>
              </a:ext>
            </a:extLst>
          </p:cNvPr>
          <p:cNvSpPr>
            <a:spLocks noGrp="1"/>
          </p:cNvSpPr>
          <p:nvPr>
            <p:ph type="sldNum" sz="quarter" idx="12"/>
          </p:nvPr>
        </p:nvSpPr>
        <p:spPr/>
        <p:txBody>
          <a:bodyPr/>
          <a:lstStyle/>
          <a:p>
            <a:fld id="{DF4C4211-DC08-42C6-B13C-B804F08D47A0}" type="slidenum">
              <a:rPr lang="zh-TW" altLang="en-US" smtClean="0"/>
              <a:t>13</a:t>
            </a:fld>
            <a:endParaRPr lang="zh-TW" altLang="en-US"/>
          </a:p>
        </p:txBody>
      </p:sp>
    </p:spTree>
    <p:extLst>
      <p:ext uri="{BB962C8B-B14F-4D97-AF65-F5344CB8AC3E}">
        <p14:creationId xmlns:p14="http://schemas.microsoft.com/office/powerpoint/2010/main" val="3758758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1"/>
          <p:cNvSpPr>
            <a:spLocks noGrp="1"/>
          </p:cNvSpPr>
          <p:nvPr>
            <p:ph type="title"/>
          </p:nvPr>
        </p:nvSpPr>
        <p:spPr>
          <a:xfrm>
            <a:off x="628650" y="96897"/>
            <a:ext cx="7886700" cy="1325563"/>
          </a:xfrm>
        </p:spPr>
        <p:txBody>
          <a:bodyPr>
            <a:normAutofit/>
          </a:bodyPr>
          <a:lstStyle/>
          <a:p>
            <a:r>
              <a:rPr kumimoji="1" lang="en-US" altLang="zh-TW" sz="3600" b="1" dirty="0" err="1">
                <a:solidFill>
                  <a:schemeClr val="bg1"/>
                </a:solidFill>
                <a:latin typeface="微軟正黑體" panose="020B0604030504040204" pitchFamily="34" charset="-120"/>
                <a:ea typeface="微軟正黑體" panose="020B0604030504040204" pitchFamily="34" charset="-120"/>
              </a:rPr>
              <a:t>Metode</a:t>
            </a:r>
            <a:r>
              <a:rPr kumimoji="1" lang="en-US" altLang="zh-TW" sz="3600" b="1" dirty="0">
                <a:solidFill>
                  <a:schemeClr val="bg1"/>
                </a:solidFill>
                <a:latin typeface="微軟正黑體" panose="020B0604030504040204" pitchFamily="34" charset="-120"/>
                <a:ea typeface="微軟正黑體" panose="020B0604030504040204" pitchFamily="34" charset="-120"/>
              </a:rPr>
              <a:t> </a:t>
            </a:r>
            <a:r>
              <a:rPr kumimoji="1" lang="en-US" altLang="zh-TW" sz="3600" b="1" dirty="0" err="1">
                <a:solidFill>
                  <a:schemeClr val="bg1"/>
                </a:solidFill>
                <a:latin typeface="微軟正黑體" panose="020B0604030504040204" pitchFamily="34" charset="-120"/>
                <a:ea typeface="微軟正黑體" panose="020B0604030504040204" pitchFamily="34" charset="-120"/>
              </a:rPr>
              <a:t>Pengobatan</a:t>
            </a:r>
            <a:endParaRPr lang="zh-TW" altLang="en-US" sz="3600" dirty="0">
              <a:solidFill>
                <a:schemeClr val="bg1"/>
              </a:solidFill>
            </a:endParaRPr>
          </a:p>
        </p:txBody>
      </p:sp>
      <p:pic>
        <p:nvPicPr>
          <p:cNvPr id="6" name="圖片 14"/>
          <p:cNvPicPr>
            <a:picLocks noChangeAspect="1"/>
          </p:cNvPicPr>
          <p:nvPr/>
        </p:nvPicPr>
        <p:blipFill>
          <a:blip r:embed="rId2"/>
          <a:stretch>
            <a:fillRect/>
          </a:stretch>
        </p:blipFill>
        <p:spPr>
          <a:xfrm>
            <a:off x="7882602" y="4680856"/>
            <a:ext cx="1204226" cy="1204255"/>
          </a:xfrm>
          <a:prstGeom prst="rect">
            <a:avLst/>
          </a:prstGeom>
          <a:noFill/>
          <a:ln cap="flat">
            <a:noFill/>
          </a:ln>
        </p:spPr>
      </p:pic>
      <p:sp>
        <p:nvSpPr>
          <p:cNvPr id="7" name="文字方塊 6"/>
          <p:cNvSpPr txBox="1"/>
          <p:nvPr/>
        </p:nvSpPr>
        <p:spPr>
          <a:xfrm>
            <a:off x="728384" y="1531949"/>
            <a:ext cx="8358444" cy="2677656"/>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id-ID" altLang="zh-TW" sz="24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Pengobatan dengan</a:t>
            </a:r>
            <a:r>
              <a:rPr lang="id-ID" altLang="zh-TW" sz="2400" b="1" dirty="0">
                <a:latin typeface="微軟正黑體" panose="020B0604030504040204" pitchFamily="34" charset="-120"/>
                <a:ea typeface="微軟正黑體" panose="020B0604030504040204" pitchFamily="34" charset="-120"/>
                <a:cs typeface="Arial" panose="020B0604020202020204" pitchFamily="34" charset="0"/>
              </a:rPr>
              <a:t> </a:t>
            </a:r>
            <a:r>
              <a:rPr lang="id-ID" altLang="zh-TW" sz="2400" b="1" u="sng" dirty="0">
                <a:solidFill>
                  <a:schemeClr val="accent6">
                    <a:lumMod val="75000"/>
                  </a:schemeClr>
                </a:solidFill>
                <a:latin typeface="微軟正黑體" panose="020B0604030504040204" pitchFamily="34" charset="-120"/>
                <a:ea typeface="微軟正黑體" panose="020B0604030504040204" pitchFamily="34" charset="-120"/>
                <a:cs typeface="Arial" panose="020B0604020202020204" pitchFamily="34" charset="0"/>
              </a:rPr>
              <a:t>Terapi </a:t>
            </a:r>
            <a:r>
              <a:rPr lang="id-ID" altLang="zh-TW" sz="2400" b="1" u="sng" kern="0" dirty="0">
                <a:solidFill>
                  <a:schemeClr val="accent6">
                    <a:lumMod val="75000"/>
                  </a:schemeClr>
                </a:solidFill>
                <a:latin typeface="微軟正黑體" panose="020B0604030504040204" pitchFamily="34" charset="-120"/>
                <a:ea typeface="微軟正黑體" panose="020B0604030504040204" pitchFamily="34" charset="-120"/>
                <a:cs typeface="Arial" panose="020B0604020202020204" pitchFamily="34" charset="0"/>
              </a:rPr>
              <a:t>Koktail</a:t>
            </a:r>
            <a:r>
              <a:rPr lang="id-ID" altLang="zh-TW" sz="24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 (terapi antiretroviral beraktif tinggi, HAART) mendapat pengontrolan yang baik.Banyak pasien setelah menerapkan Terapi Koktail untuk jangka waktu tertentu, </a:t>
            </a:r>
            <a:r>
              <a:rPr lang="id-ID" altLang="zh-TW" sz="2400" b="1" dirty="0">
                <a:solidFill>
                  <a:schemeClr val="accent6">
                    <a:lumMod val="75000"/>
                  </a:schemeClr>
                </a:solidFill>
                <a:latin typeface="微軟正黑體" panose="020B0604030504040204" pitchFamily="34" charset="-120"/>
                <a:ea typeface="微軟正黑體" panose="020B0604030504040204" pitchFamily="34" charset="-120"/>
                <a:cs typeface="Arial" panose="020B0604020202020204" pitchFamily="34" charset="0"/>
              </a:rPr>
              <a:t>kondisi kesehatan mereka tidak berbeda dengan orang biasa, dan virus juga tidak terdeteksi sehingga kemungkinan menular kepada orang lain menurun secara signifikan.</a:t>
            </a:r>
          </a:p>
        </p:txBody>
      </p:sp>
      <p:sp>
        <p:nvSpPr>
          <p:cNvPr id="8" name="文字方塊 10"/>
          <p:cNvSpPr txBox="1"/>
          <p:nvPr/>
        </p:nvSpPr>
        <p:spPr>
          <a:xfrm>
            <a:off x="728384" y="4172059"/>
            <a:ext cx="8066142" cy="2308324"/>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id-ID" altLang="zh-TW" sz="2400" b="1" kern="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Menerima pengobatan, makan obat dengan teratur, dan menjaga virus tidak terdeteksi</a:t>
            </a:r>
            <a:endParaRPr lang="en-US" altLang="zh-TW" sz="2400" b="1" kern="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endParaRPr>
          </a:p>
          <a:p>
            <a:pPr lvl="0" fontAlgn="auto">
              <a:spcBef>
                <a:spcPts val="0"/>
              </a:spcBef>
              <a:spcAft>
                <a:spcPts val="0"/>
              </a:spcAft>
              <a:defRPr sz="1800" b="0" i="0" u="none" strike="noStrike" kern="0" cap="none" spc="0" baseline="0">
                <a:solidFill>
                  <a:srgbClr val="000000"/>
                </a:solidFill>
                <a:uFillTx/>
              </a:defRPr>
            </a:pPr>
            <a:r>
              <a:rPr lang="id-ID" altLang="zh-TW" sz="2400" b="1" kern="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→Menjaga fungsi imunitas berjalan normal</a:t>
            </a:r>
            <a:endParaRPr lang="en-US" altLang="zh-TW" sz="2400" b="1" kern="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endParaRPr>
          </a:p>
          <a:p>
            <a:pPr lvl="0" fontAlgn="auto">
              <a:spcBef>
                <a:spcPts val="0"/>
              </a:spcBef>
              <a:spcAft>
                <a:spcPts val="0"/>
              </a:spcAft>
              <a:defRPr sz="1800" b="0" i="0" u="none" strike="noStrike" kern="0" cap="none" spc="0" baseline="0">
                <a:solidFill>
                  <a:srgbClr val="000000"/>
                </a:solidFill>
                <a:uFillTx/>
              </a:defRPr>
            </a:pPr>
            <a:r>
              <a:rPr lang="id-ID" altLang="zh-TW" sz="2400" b="1" kern="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→Mengurangi daya penularan</a:t>
            </a:r>
            <a:endParaRPr lang="en-US" altLang="zh-TW" sz="2400" b="1" kern="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endParaRPr>
          </a:p>
          <a:p>
            <a:pPr lvl="0" fontAlgn="auto">
              <a:spcBef>
                <a:spcPts val="0"/>
              </a:spcBef>
              <a:spcAft>
                <a:spcPts val="0"/>
              </a:spcAft>
              <a:defRPr sz="1800" b="0" i="0" u="none" strike="noStrike" kern="0" cap="none" spc="0" baseline="0">
                <a:solidFill>
                  <a:srgbClr val="000000"/>
                </a:solidFill>
                <a:uFillTx/>
              </a:defRPr>
            </a:pPr>
            <a:r>
              <a:rPr lang="id-ID" altLang="zh-TW" sz="2400" b="1" kern="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→Meskipun tidak dapat disembuhkan, namun dapat </a:t>
            </a:r>
            <a:endParaRPr lang="en-US" altLang="zh-TW" sz="2400" b="1" kern="0" dirty="0" smtClean="0">
              <a:solidFill>
                <a:srgbClr val="093F5C"/>
              </a:solidFill>
              <a:latin typeface="微軟正黑體" panose="020B0604030504040204" pitchFamily="34" charset="-120"/>
              <a:ea typeface="微軟正黑體" panose="020B0604030504040204" pitchFamily="34" charset="-120"/>
              <a:cs typeface="Arial" panose="020B0604020202020204" pitchFamily="34" charset="0"/>
            </a:endParaRPr>
          </a:p>
          <a:p>
            <a:pPr lvl="0" fontAlgn="auto">
              <a:spcBef>
                <a:spcPts val="0"/>
              </a:spcBef>
              <a:spcAft>
                <a:spcPts val="0"/>
              </a:spcAft>
              <a:defRPr sz="1800" b="0" i="0" u="none" strike="noStrike" kern="0" cap="none" spc="0" baseline="0">
                <a:solidFill>
                  <a:srgbClr val="000000"/>
                </a:solidFill>
                <a:uFillTx/>
              </a:defRPr>
            </a:pPr>
            <a:r>
              <a:rPr lang="en-US" altLang="zh-TW" sz="2400" b="1" kern="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2400" b="1" kern="0" dirty="0" smtClean="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   </a:t>
            </a:r>
            <a:r>
              <a:rPr lang="id-ID" altLang="zh-TW" sz="2400" b="1" kern="0" dirty="0" smtClean="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terkontrol</a:t>
            </a:r>
            <a:r>
              <a:rPr lang="id-ID" altLang="zh-TW" sz="2400" b="1" kern="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 bukan lagi penyakit fatal</a:t>
            </a:r>
          </a:p>
        </p:txBody>
      </p:sp>
      <p:sp>
        <p:nvSpPr>
          <p:cNvPr id="9" name="Frame 17">
            <a:extLst>
              <a:ext uri="{FF2B5EF4-FFF2-40B4-BE49-F238E27FC236}">
                <a16:creationId xmlns:a16="http://schemas.microsoft.com/office/drawing/2014/main" id="{1278BF84-DDF3-43F8-88E4-A0F28E4079EF}"/>
              </a:ext>
            </a:extLst>
          </p:cNvPr>
          <p:cNvSpPr/>
          <p:nvPr/>
        </p:nvSpPr>
        <p:spPr>
          <a:xfrm>
            <a:off x="398727" y="4266350"/>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398728" y="1630175"/>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2" name="投影片編號版面配置區 1">
            <a:extLst>
              <a:ext uri="{FF2B5EF4-FFF2-40B4-BE49-F238E27FC236}">
                <a16:creationId xmlns:a16="http://schemas.microsoft.com/office/drawing/2014/main" id="{FA9C6C59-1381-4CDB-8073-E22415F8399A}"/>
              </a:ext>
            </a:extLst>
          </p:cNvPr>
          <p:cNvSpPr>
            <a:spLocks noGrp="1"/>
          </p:cNvSpPr>
          <p:nvPr>
            <p:ph type="sldNum" sz="quarter" idx="12"/>
          </p:nvPr>
        </p:nvSpPr>
        <p:spPr/>
        <p:txBody>
          <a:bodyPr/>
          <a:lstStyle/>
          <a:p>
            <a:fld id="{DF4C4211-DC08-42C6-B13C-B804F08D47A0}" type="slidenum">
              <a:rPr lang="zh-TW" altLang="en-US" smtClean="0"/>
              <a:t>14</a:t>
            </a:fld>
            <a:endParaRPr lang="zh-TW" altLang="en-US"/>
          </a:p>
        </p:txBody>
      </p:sp>
    </p:spTree>
    <p:extLst>
      <p:ext uri="{BB962C8B-B14F-4D97-AF65-F5344CB8AC3E}">
        <p14:creationId xmlns:p14="http://schemas.microsoft.com/office/powerpoint/2010/main" val="2845490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34637" y="203980"/>
            <a:ext cx="8874728" cy="978729"/>
          </a:xfrm>
          <a:prstGeom prst="rect">
            <a:avLst/>
          </a:prstGeom>
        </p:spPr>
        <p:txBody>
          <a:bodyPr vert="horz" wrap="square" lIns="91440" tIns="45720" rIns="91440" bIns="45720" rtlCol="0" anchor="ctr">
            <a:spAutoFit/>
          </a:bodyPr>
          <a:lstStyle>
            <a:defPPr>
              <a:defRPr lang="en-US"/>
            </a:defPPr>
            <a:lvl1pPr algn="ctr">
              <a:lnSpc>
                <a:spcPct val="90000"/>
              </a:lnSpc>
              <a:spcBef>
                <a:spcPct val="0"/>
              </a:spcBef>
              <a:buNone/>
              <a:defRPr sz="3600" b="1">
                <a:latin typeface="微軟正黑體" panose="020B0604030504040204" pitchFamily="34" charset="-120"/>
                <a:ea typeface="微軟正黑體" panose="020B0604030504040204" pitchFamily="34" charset="-120"/>
                <a:cs typeface="+mj-cs"/>
              </a:defRPr>
            </a:lvl1pPr>
          </a:lstStyle>
          <a:p>
            <a:r>
              <a:rPr lang="sv-SE" altLang="zh-TW" sz="3200" dirty="0">
                <a:solidFill>
                  <a:schemeClr val="bg1"/>
                </a:solidFill>
              </a:rPr>
              <a:t>Kebijakan Pengobatan HIV: langsung makan obat setelah diagnosa dikonfirmasi</a:t>
            </a:r>
          </a:p>
        </p:txBody>
      </p:sp>
      <p:sp>
        <p:nvSpPr>
          <p:cNvPr id="6" name="矩形 5"/>
          <p:cNvSpPr/>
          <p:nvPr/>
        </p:nvSpPr>
        <p:spPr>
          <a:xfrm>
            <a:off x="1509102" y="1395319"/>
            <a:ext cx="7355151" cy="1323439"/>
          </a:xfrm>
          <a:prstGeom prst="rect">
            <a:avLst/>
          </a:prstGeom>
        </p:spPr>
        <p:txBody>
          <a:bodyPr wrap="square">
            <a:spAutoFit/>
          </a:bodyPr>
          <a:lstStyle/>
          <a:p>
            <a:r>
              <a:rPr lang="en-US" altLang="zh-TW" sz="1600" b="1" kern="0" dirty="0" err="1">
                <a:solidFill>
                  <a:srgbClr val="093F5C"/>
                </a:solidFill>
                <a:latin typeface="微軟正黑體" panose="020B0604030504040204" pitchFamily="34" charset="-120"/>
                <a:ea typeface="微軟正黑體" panose="020B0604030504040204" pitchFamily="34" charset="-120"/>
              </a:rPr>
              <a:t>Sejak</a:t>
            </a:r>
            <a:r>
              <a:rPr lang="en-US" altLang="zh-TW" sz="1600" b="1" kern="0" dirty="0">
                <a:solidFill>
                  <a:srgbClr val="093F5C"/>
                </a:solidFill>
                <a:latin typeface="微軟正黑體" panose="020B0604030504040204" pitchFamily="34" charset="-120"/>
                <a:ea typeface="微軟正黑體" panose="020B0604030504040204" pitchFamily="34" charset="-120"/>
              </a:rPr>
              <a:t> 2016, Taiwan </a:t>
            </a:r>
            <a:r>
              <a:rPr lang="en-US" altLang="zh-TW" sz="1600" b="1" kern="0" dirty="0" err="1">
                <a:solidFill>
                  <a:srgbClr val="093F5C"/>
                </a:solidFill>
                <a:latin typeface="微軟正黑體" panose="020B0604030504040204" pitchFamily="34" charset="-120"/>
                <a:ea typeface="微軟正黑體" panose="020B0604030504040204" pitchFamily="34" charset="-120"/>
              </a:rPr>
              <a:t>telah</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mempromosikan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strategi</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langsung</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diobati</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setelah</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diagnosa</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dikonfirmasi</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memperkenalkan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obat</a:t>
            </a:r>
            <a:r>
              <a:rPr lang="en-US" altLang="zh-TW" sz="1600" b="1" kern="0" dirty="0">
                <a:solidFill>
                  <a:srgbClr val="093F5C"/>
                </a:solidFill>
                <a:latin typeface="微軟正黑體" panose="020B0604030504040204" pitchFamily="34" charset="-120"/>
                <a:ea typeface="微軟正黑體" panose="020B0604030504040204" pitchFamily="34" charset="-120"/>
              </a:rPr>
              <a:t> anti HIV yang </a:t>
            </a:r>
            <a:r>
              <a:rPr lang="en-US" altLang="zh-TW" sz="1600" b="1" kern="0" dirty="0" err="1">
                <a:solidFill>
                  <a:srgbClr val="093F5C"/>
                </a:solidFill>
                <a:latin typeface="微軟正黑體" panose="020B0604030504040204" pitchFamily="34" charset="-120"/>
                <a:ea typeface="微軟正黑體" panose="020B0604030504040204" pitchFamily="34" charset="-120"/>
              </a:rPr>
              <a:t>baru</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obat</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kompleks</a:t>
            </a:r>
            <a:r>
              <a:rPr lang="en-US" altLang="zh-TW" sz="1600" b="1" kern="0" dirty="0">
                <a:solidFill>
                  <a:srgbClr val="093F5C"/>
                </a:solidFill>
                <a:latin typeface="微軟正黑體" panose="020B0604030504040204" pitchFamily="34" charset="-120"/>
                <a:ea typeface="微軟正黑體" panose="020B0604030504040204" pitchFamily="34" charset="-120"/>
              </a:rPr>
              <a:t> 3-in-1, </a:t>
            </a:r>
            <a:r>
              <a:rPr lang="en-US" altLang="zh-TW" sz="1600" b="1" kern="0" dirty="0" err="1">
                <a:solidFill>
                  <a:srgbClr val="093F5C"/>
                </a:solidFill>
                <a:latin typeface="微軟正黑體" panose="020B0604030504040204" pitchFamily="34" charset="-120"/>
                <a:ea typeface="微軟正黑體" panose="020B0604030504040204" pitchFamily="34" charset="-120"/>
              </a:rPr>
              <a:t>sekali</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sehari</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satu</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pil</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setiap</a:t>
            </a:r>
            <a:r>
              <a:rPr lang="en-US" altLang="zh-TW" sz="1600" b="1" kern="0" dirty="0">
                <a:solidFill>
                  <a:srgbClr val="093F5C"/>
                </a:solidFill>
                <a:latin typeface="微軟正黑體" panose="020B0604030504040204" pitchFamily="34" charset="-120"/>
                <a:ea typeface="微軟正黑體" panose="020B0604030504040204" pitchFamily="34" charset="-120"/>
              </a:rPr>
              <a:t> kali) </a:t>
            </a:r>
            <a:r>
              <a:rPr lang="en-US" altLang="zh-TW" sz="1600" b="1" kern="0" dirty="0" err="1">
                <a:solidFill>
                  <a:srgbClr val="093F5C"/>
                </a:solidFill>
                <a:latin typeface="微軟正黑體" panose="020B0604030504040204" pitchFamily="34" charset="-120"/>
                <a:ea typeface="微軟正黑體" panose="020B0604030504040204" pitchFamily="34" charset="-120"/>
              </a:rPr>
              <a:t>dengan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efek</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samping</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rendah</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dan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meningkatkan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rasio</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makan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obat</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dan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kepatuhan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pasien</a:t>
            </a:r>
            <a:r>
              <a:rPr lang="en-US" altLang="zh-TW" sz="1600" b="1" kern="0" dirty="0">
                <a:solidFill>
                  <a:srgbClr val="093F5C"/>
                </a:solidFill>
                <a:latin typeface="微軟正黑體" panose="020B0604030504040204" pitchFamily="34" charset="-120"/>
                <a:ea typeface="微軟正黑體" panose="020B0604030504040204" pitchFamily="34" charset="-120"/>
              </a:rPr>
              <a:t> yang </a:t>
            </a:r>
            <a:r>
              <a:rPr lang="en-US" altLang="zh-TW" sz="1600" b="1" kern="0" dirty="0" err="1">
                <a:solidFill>
                  <a:srgbClr val="093F5C"/>
                </a:solidFill>
                <a:latin typeface="微軟正黑體" panose="020B0604030504040204" pitchFamily="34" charset="-120"/>
                <a:ea typeface="微軟正黑體" panose="020B0604030504040204" pitchFamily="34" charset="-120"/>
              </a:rPr>
              <a:t>terinfeksi</a:t>
            </a:r>
            <a:r>
              <a:rPr lang="en-US" altLang="zh-TW" sz="1600" b="1" kern="0" dirty="0">
                <a:solidFill>
                  <a:srgbClr val="093F5C"/>
                </a:solidFill>
                <a:latin typeface="微軟正黑體" panose="020B0604030504040204" pitchFamily="34" charset="-120"/>
                <a:ea typeface="微軟正黑體" panose="020B0604030504040204" pitchFamily="34" charset="-120"/>
              </a:rPr>
              <a:t>.</a:t>
            </a:r>
          </a:p>
        </p:txBody>
      </p:sp>
      <p:sp>
        <p:nvSpPr>
          <p:cNvPr id="7" name="矩形 6"/>
          <p:cNvSpPr/>
          <p:nvPr/>
        </p:nvSpPr>
        <p:spPr>
          <a:xfrm>
            <a:off x="1509102" y="2895015"/>
            <a:ext cx="7406846" cy="1077218"/>
          </a:xfrm>
          <a:prstGeom prst="rect">
            <a:avLst/>
          </a:prstGeom>
        </p:spPr>
        <p:txBody>
          <a:bodyPr wrap="square">
            <a:spAutoFit/>
          </a:bodyPr>
          <a:lstStyle/>
          <a:p>
            <a:r>
              <a:rPr lang="id-ID" altLang="zh-TW" sz="1600" b="1" kern="0" dirty="0">
                <a:solidFill>
                  <a:srgbClr val="093F5C"/>
                </a:solidFill>
                <a:latin typeface="微軟正黑體" panose="020B0604030504040204" pitchFamily="34" charset="-120"/>
                <a:ea typeface="微軟正黑體" panose="020B0604030504040204" pitchFamily="34" charset="-120"/>
              </a:rPr>
              <a:t>Ketularan HIV telah berubah menjadi penyakit kronis yang dapat terkendali. Asal saja orang yang terinfeksi menerima perawatan medis secara berkala dan makan obat menurut saran dokter, maka status kesehatan mereka tidak berbeda dengan orang biasa.</a:t>
            </a:r>
          </a:p>
        </p:txBody>
      </p:sp>
      <p:sp>
        <p:nvSpPr>
          <p:cNvPr id="8" name="矩形 7"/>
          <p:cNvSpPr/>
          <p:nvPr/>
        </p:nvSpPr>
        <p:spPr>
          <a:xfrm>
            <a:off x="1543134" y="5511501"/>
            <a:ext cx="6701274" cy="830997"/>
          </a:xfrm>
          <a:prstGeom prst="rect">
            <a:avLst/>
          </a:prstGeom>
        </p:spPr>
        <p:txBody>
          <a:bodyPr wrap="square">
            <a:spAutoFit/>
          </a:bodyPr>
          <a:lstStyle/>
          <a:p>
            <a:r>
              <a:rPr lang="en-US" altLang="zh-TW" sz="1600" b="1" kern="0" dirty="0" err="1">
                <a:solidFill>
                  <a:srgbClr val="093F5C"/>
                </a:solidFill>
                <a:latin typeface="微軟正黑體" panose="020B0604030504040204" pitchFamily="34" charset="-120"/>
                <a:ea typeface="微軟正黑體" panose="020B0604030504040204" pitchFamily="34" charset="-120"/>
              </a:rPr>
              <a:t>Setelah</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makan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obat</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jumlah</a:t>
            </a:r>
            <a:r>
              <a:rPr lang="en-US" altLang="zh-TW" sz="1600" b="1" kern="0" dirty="0">
                <a:solidFill>
                  <a:srgbClr val="093F5C"/>
                </a:solidFill>
                <a:latin typeface="微軟正黑體" panose="020B0604030504040204" pitchFamily="34" charset="-120"/>
                <a:ea typeface="微軟正黑體" panose="020B0604030504040204" pitchFamily="34" charset="-120"/>
              </a:rPr>
              <a:t> virus </a:t>
            </a:r>
            <a:r>
              <a:rPr lang="en-US" altLang="zh-TW" sz="1600" b="1" kern="0" dirty="0" err="1">
                <a:solidFill>
                  <a:srgbClr val="093F5C"/>
                </a:solidFill>
                <a:latin typeface="微軟正黑體" panose="020B0604030504040204" pitchFamily="34" charset="-120"/>
                <a:ea typeface="微軟正黑體" panose="020B0604030504040204" pitchFamily="34" charset="-120"/>
              </a:rPr>
              <a:t>tidak</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terdeteksi</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mencapai</a:t>
            </a:r>
            <a:r>
              <a:rPr lang="en-US" altLang="zh-TW" sz="1600" b="1" kern="0" dirty="0">
                <a:solidFill>
                  <a:srgbClr val="093F5C"/>
                </a:solidFill>
                <a:latin typeface="微軟正黑體" panose="020B0604030504040204" pitchFamily="34" charset="-120"/>
                <a:ea typeface="微軟正黑體" panose="020B0604030504040204" pitchFamily="34" charset="-120"/>
              </a:rPr>
              <a:t> 95% di Taiwan!</a:t>
            </a:r>
          </a:p>
          <a:p>
            <a:r>
              <a:rPr lang="en-US" altLang="zh-TW" sz="1600" b="1" kern="0" dirty="0">
                <a:solidFill>
                  <a:srgbClr val="093F5C"/>
                </a:solidFill>
                <a:latin typeface="微軟正黑體" panose="020B0604030504040204" pitchFamily="34" charset="-120"/>
                <a:ea typeface="微軟正黑體" panose="020B0604030504040204" pitchFamily="34" charset="-120"/>
              </a:rPr>
              <a:t>(Virus HIV </a:t>
            </a:r>
            <a:r>
              <a:rPr lang="en-US" altLang="zh-TW" sz="1600" b="1" kern="0" dirty="0" err="1">
                <a:solidFill>
                  <a:srgbClr val="093F5C"/>
                </a:solidFill>
                <a:latin typeface="微軟正黑體" panose="020B0604030504040204" pitchFamily="34" charset="-120"/>
                <a:ea typeface="微軟正黑體" panose="020B0604030504040204" pitchFamily="34" charset="-120"/>
              </a:rPr>
              <a:t>tidak</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terdeteksi</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dalam</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darah</a:t>
            </a:r>
            <a:r>
              <a:rPr lang="en-US" altLang="zh-TW" sz="1600" b="1" kern="0" dirty="0">
                <a:solidFill>
                  <a:srgbClr val="093F5C"/>
                </a:solidFill>
                <a:latin typeface="微軟正黑體" panose="020B0604030504040204" pitchFamily="34" charset="-120"/>
                <a:ea typeface="微軟正黑體" panose="020B0604030504040204" pitchFamily="34" charset="-120"/>
              </a:rPr>
              <a:t> = </a:t>
            </a:r>
            <a:r>
              <a:rPr lang="en-US" altLang="zh-TW" sz="1600" b="1" kern="0" dirty="0" err="1">
                <a:solidFill>
                  <a:srgbClr val="093F5C"/>
                </a:solidFill>
                <a:latin typeface="微軟正黑體" panose="020B0604030504040204" pitchFamily="34" charset="-120"/>
                <a:ea typeface="微軟正黑體" panose="020B0604030504040204" pitchFamily="34" charset="-120"/>
              </a:rPr>
              <a:t>Terkendali</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dengan</a:t>
            </a:r>
            <a:r>
              <a:rPr lang="en-US" altLang="zh-TW" sz="1600" b="1" kern="0" dirty="0">
                <a:solidFill>
                  <a:srgbClr val="093F5C"/>
                </a:solidFill>
                <a:latin typeface="微軟正黑體" panose="020B0604030504040204" pitchFamily="34" charset="-120"/>
                <a:ea typeface="微軟正黑體" panose="020B0604030504040204" pitchFamily="34" charset="-120"/>
              </a:rPr>
              <a:t> </a:t>
            </a:r>
            <a:r>
              <a:rPr lang="en-US" altLang="zh-TW" sz="1600" b="1" kern="0" dirty="0" err="1">
                <a:solidFill>
                  <a:srgbClr val="093F5C"/>
                </a:solidFill>
                <a:latin typeface="微軟正黑體" panose="020B0604030504040204" pitchFamily="34" charset="-120"/>
                <a:ea typeface="微軟正黑體" panose="020B0604030504040204" pitchFamily="34" charset="-120"/>
              </a:rPr>
              <a:t>baik</a:t>
            </a:r>
            <a:r>
              <a:rPr lang="en-US" altLang="zh-TW" sz="1600" b="1" kern="0" dirty="0">
                <a:solidFill>
                  <a:srgbClr val="093F5C"/>
                </a:solidFill>
                <a:latin typeface="微軟正黑體" panose="020B0604030504040204" pitchFamily="34" charset="-120"/>
                <a:ea typeface="微軟正黑體" panose="020B0604030504040204" pitchFamily="34" charset="-120"/>
              </a:rPr>
              <a:t>)</a:t>
            </a:r>
          </a:p>
        </p:txBody>
      </p:sp>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l="26991" r="59152" b="73144"/>
          <a:stretch/>
        </p:blipFill>
        <p:spPr>
          <a:xfrm>
            <a:off x="235443" y="1078100"/>
            <a:ext cx="1356785" cy="1747044"/>
          </a:xfrm>
          <a:prstGeom prst="rect">
            <a:avLst/>
          </a:prstGeom>
        </p:spPr>
      </p:pic>
      <p:pic>
        <p:nvPicPr>
          <p:cNvPr id="10" name="圖片 9"/>
          <p:cNvPicPr>
            <a:picLocks noChangeAspect="1"/>
          </p:cNvPicPr>
          <p:nvPr/>
        </p:nvPicPr>
        <p:blipFill rotWithShape="1">
          <a:blip r:embed="rId2">
            <a:extLst>
              <a:ext uri="{28A0092B-C50C-407E-A947-70E740481C1C}">
                <a14:useLocalDpi xmlns:a14="http://schemas.microsoft.com/office/drawing/2010/main" val="0"/>
              </a:ext>
            </a:extLst>
          </a:blip>
          <a:srcRect l="26991" t="77343" r="59152"/>
          <a:stretch/>
        </p:blipFill>
        <p:spPr>
          <a:xfrm>
            <a:off x="238036" y="5311379"/>
            <a:ext cx="1356785" cy="1141957"/>
          </a:xfrm>
          <a:prstGeom prst="rect">
            <a:avLst/>
          </a:prstGeom>
        </p:spPr>
      </p:pic>
      <p:pic>
        <p:nvPicPr>
          <p:cNvPr id="11" name="圖片 10"/>
          <p:cNvPicPr>
            <a:picLocks noChangeAspect="1"/>
          </p:cNvPicPr>
          <p:nvPr/>
        </p:nvPicPr>
        <p:blipFill rotWithShape="1">
          <a:blip r:embed="rId2">
            <a:extLst>
              <a:ext uri="{28A0092B-C50C-407E-A947-70E740481C1C}">
                <a14:useLocalDpi xmlns:a14="http://schemas.microsoft.com/office/drawing/2010/main" val="0"/>
              </a:ext>
            </a:extLst>
          </a:blip>
          <a:srcRect l="26991" t="27227" r="59152" b="47530"/>
          <a:stretch/>
        </p:blipFill>
        <p:spPr>
          <a:xfrm>
            <a:off x="235443" y="2752192"/>
            <a:ext cx="1356785" cy="1399918"/>
          </a:xfrm>
          <a:prstGeom prst="rect">
            <a:avLst/>
          </a:prstGeom>
        </p:spPr>
      </p:pic>
      <p:pic>
        <p:nvPicPr>
          <p:cNvPr id="12" name="圖片 11"/>
          <p:cNvPicPr>
            <a:picLocks noChangeAspect="1"/>
          </p:cNvPicPr>
          <p:nvPr/>
        </p:nvPicPr>
        <p:blipFill rotWithShape="1">
          <a:blip r:embed="rId2">
            <a:extLst>
              <a:ext uri="{28A0092B-C50C-407E-A947-70E740481C1C}">
                <a14:useLocalDpi xmlns:a14="http://schemas.microsoft.com/office/drawing/2010/main" val="0"/>
              </a:ext>
            </a:extLst>
          </a:blip>
          <a:srcRect l="26991" t="52336" r="59681" b="24288"/>
          <a:stretch/>
        </p:blipFill>
        <p:spPr>
          <a:xfrm>
            <a:off x="235444" y="4082318"/>
            <a:ext cx="1335548" cy="1175317"/>
          </a:xfrm>
          <a:prstGeom prst="rect">
            <a:avLst/>
          </a:prstGeom>
        </p:spPr>
      </p:pic>
      <p:sp>
        <p:nvSpPr>
          <p:cNvPr id="15" name="矩形 14"/>
          <p:cNvSpPr/>
          <p:nvPr/>
        </p:nvSpPr>
        <p:spPr>
          <a:xfrm>
            <a:off x="571582" y="4401334"/>
            <a:ext cx="673331" cy="557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990" y="4353109"/>
            <a:ext cx="1038513" cy="640957"/>
          </a:xfrm>
          <a:prstGeom prst="rect">
            <a:avLst/>
          </a:prstGeom>
        </p:spPr>
      </p:pic>
      <p:sp>
        <p:nvSpPr>
          <p:cNvPr id="16" name="矩形 15"/>
          <p:cNvSpPr/>
          <p:nvPr/>
        </p:nvSpPr>
        <p:spPr>
          <a:xfrm>
            <a:off x="1529355" y="4258496"/>
            <a:ext cx="7366616" cy="830997"/>
          </a:xfrm>
          <a:prstGeom prst="rect">
            <a:avLst/>
          </a:prstGeom>
        </p:spPr>
        <p:txBody>
          <a:bodyPr wrap="square">
            <a:spAutoFit/>
          </a:bodyPr>
          <a:lstStyle/>
          <a:p>
            <a:r>
              <a:rPr lang="id-ID" altLang="zh-TW" sz="1600" b="1" kern="0" dirty="0">
                <a:solidFill>
                  <a:srgbClr val="093F5C"/>
                </a:solidFill>
                <a:latin typeface="微軟正黑體" panose="020B0604030504040204" pitchFamily="34" charset="-120"/>
                <a:ea typeface="微軟正黑體" panose="020B0604030504040204" pitchFamily="34" charset="-120"/>
              </a:rPr>
              <a:t>Orang yang terinfeksi setelah makan obat anti </a:t>
            </a:r>
            <a:r>
              <a:rPr lang="en-US" altLang="zh-TW" sz="1600" b="1" kern="0" dirty="0">
                <a:solidFill>
                  <a:srgbClr val="093F5C"/>
                </a:solidFill>
                <a:latin typeface="微軟正黑體" panose="020B0604030504040204" pitchFamily="34" charset="-120"/>
                <a:ea typeface="微軟正黑體" panose="020B0604030504040204" pitchFamily="34" charset="-120"/>
              </a:rPr>
              <a:t>HIV</a:t>
            </a:r>
            <a:r>
              <a:rPr lang="id-ID" altLang="zh-TW" sz="1600" b="1" kern="0" dirty="0">
                <a:solidFill>
                  <a:srgbClr val="093F5C"/>
                </a:solidFill>
                <a:latin typeface="微軟正黑體" panose="020B0604030504040204" pitchFamily="34" charset="-120"/>
                <a:ea typeface="微軟正黑體" panose="020B0604030504040204" pitchFamily="34" charset="-120"/>
              </a:rPr>
              <a:t>, jika jumlah virus telah terkendali hingga tidak terdeteksi, mereka hampir tidak akan menularkan </a:t>
            </a:r>
            <a:r>
              <a:rPr lang="en-US" altLang="zh-TW" sz="1600" b="1" kern="0" dirty="0">
                <a:solidFill>
                  <a:srgbClr val="093F5C"/>
                </a:solidFill>
                <a:latin typeface="微軟正黑體" panose="020B0604030504040204" pitchFamily="34" charset="-120"/>
                <a:ea typeface="微軟正黑體" panose="020B0604030504040204" pitchFamily="34" charset="-120"/>
              </a:rPr>
              <a:t>HIV </a:t>
            </a:r>
            <a:r>
              <a:rPr lang="id-ID" altLang="zh-TW" sz="1600" b="1" kern="0" dirty="0">
                <a:solidFill>
                  <a:srgbClr val="093F5C"/>
                </a:solidFill>
                <a:latin typeface="微軟正黑體" panose="020B0604030504040204" pitchFamily="34" charset="-120"/>
                <a:ea typeface="微軟正黑體" panose="020B0604030504040204" pitchFamily="34" charset="-120"/>
              </a:rPr>
              <a:t>melalui hubungan seksual.</a:t>
            </a:r>
          </a:p>
        </p:txBody>
      </p:sp>
      <p:sp>
        <p:nvSpPr>
          <p:cNvPr id="17" name="矩形 16"/>
          <p:cNvSpPr/>
          <p:nvPr/>
        </p:nvSpPr>
        <p:spPr>
          <a:xfrm>
            <a:off x="1459221" y="1370843"/>
            <a:ext cx="7405032" cy="132248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459221" y="2870539"/>
            <a:ext cx="7405032" cy="1119134"/>
          </a:xfrm>
          <a:prstGeom prst="rect">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1459221" y="4176586"/>
            <a:ext cx="7405032" cy="1008000"/>
          </a:xfrm>
          <a:prstGeom prst="rect">
            <a:avLst/>
          </a:prstGeom>
          <a:noFill/>
          <a:ln w="76200">
            <a:solidFill>
              <a:srgbClr val="F0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459999" y="5398461"/>
            <a:ext cx="7404253" cy="1008000"/>
          </a:xfrm>
          <a:prstGeom prst="rect">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F9C938ED-B2EE-4B0B-AD6D-724EE2B44E0D}"/>
              </a:ext>
            </a:extLst>
          </p:cNvPr>
          <p:cNvSpPr>
            <a:spLocks noGrp="1"/>
          </p:cNvSpPr>
          <p:nvPr>
            <p:ph type="sldNum" sz="quarter" idx="12"/>
          </p:nvPr>
        </p:nvSpPr>
        <p:spPr>
          <a:xfrm>
            <a:off x="6553200" y="6401757"/>
            <a:ext cx="2133600" cy="365125"/>
          </a:xfrm>
        </p:spPr>
        <p:txBody>
          <a:bodyPr/>
          <a:lstStyle/>
          <a:p>
            <a:fld id="{DF4C4211-DC08-42C6-B13C-B804F08D47A0}" type="slidenum">
              <a:rPr lang="zh-TW" altLang="en-US" smtClean="0"/>
              <a:t>15</a:t>
            </a:fld>
            <a:endParaRPr lang="zh-TW" altLang="en-US"/>
          </a:p>
        </p:txBody>
      </p:sp>
    </p:spTree>
    <p:extLst>
      <p:ext uri="{BB962C8B-B14F-4D97-AF65-F5344CB8AC3E}">
        <p14:creationId xmlns:p14="http://schemas.microsoft.com/office/powerpoint/2010/main" val="1142905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612576" y="605683"/>
            <a:ext cx="7772400" cy="654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auto">
              <a:spcAft>
                <a:spcPts val="0"/>
              </a:spcAft>
              <a:buNone/>
            </a:pPr>
            <a:r>
              <a:rPr kumimoji="0" lang="en-US" altLang="zh-TW" sz="4000" b="1" dirty="0" err="1">
                <a:solidFill>
                  <a:srgbClr val="093F5C"/>
                </a:solidFill>
                <a:latin typeface="微軟正黑體" panose="020B0604030504040204" pitchFamily="34" charset="-120"/>
                <a:ea typeface="微軟正黑體" panose="020B0604030504040204" pitchFamily="34" charset="-120"/>
              </a:rPr>
              <a:t>Garis</a:t>
            </a:r>
            <a:r>
              <a:rPr kumimoji="0" lang="en-US" altLang="zh-TW" sz="4000" b="1" dirty="0">
                <a:solidFill>
                  <a:srgbClr val="093F5C"/>
                </a:solidFill>
                <a:latin typeface="微軟正黑體" panose="020B0604030504040204" pitchFamily="34" charset="-120"/>
                <a:ea typeface="微軟正黑體" panose="020B0604030504040204" pitchFamily="34" charset="-120"/>
              </a:rPr>
              <a:t> </a:t>
            </a:r>
            <a:r>
              <a:rPr kumimoji="0" lang="en-US" altLang="zh-TW" sz="4000" b="1" dirty="0" err="1">
                <a:solidFill>
                  <a:srgbClr val="093F5C"/>
                </a:solidFill>
                <a:latin typeface="微軟正黑體" panose="020B0604030504040204" pitchFamily="34" charset="-120"/>
                <a:ea typeface="微軟正黑體" panose="020B0604030504040204" pitchFamily="34" charset="-120"/>
              </a:rPr>
              <a:t>Besar</a:t>
            </a:r>
            <a:endParaRPr kumimoji="0" lang="en-US" altLang="zh-TW" sz="4000" b="1" dirty="0">
              <a:solidFill>
                <a:srgbClr val="093F5C"/>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763688" y="2035731"/>
            <a:ext cx="6571052" cy="1015663"/>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Perkenalan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situasi</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epidemi</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kini</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di Taiwan</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Perkenalan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HIV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dan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AIDS</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Pencegahan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dan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pengobatan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HIV</a:t>
            </a:r>
            <a:endParaRPr kumimoji="0" lang="zh-TW" altLang="en-US" sz="2000" b="0" i="0" u="none" strike="noStrike" kern="1200" cap="none" spc="0" normalizeH="0" baseline="0" noProof="0" dirty="0">
              <a:ln>
                <a:noFill/>
              </a:ln>
              <a:solidFill>
                <a:schemeClr val="bg2">
                  <a:lumMod val="90000"/>
                </a:schemeClr>
              </a:solidFill>
              <a:effectLst/>
              <a:uLnTx/>
              <a:uFillTx/>
              <a:latin typeface="Calibri" panose="020F0502020204030204"/>
              <a:ea typeface="新細明體" panose="02020500000000000000" pitchFamily="18" charset="-120"/>
            </a:endParaRPr>
          </a:p>
        </p:txBody>
      </p:sp>
      <p:sp>
        <p:nvSpPr>
          <p:cNvPr id="6" name="文字版面配置區 2"/>
          <p:cNvSpPr txBox="1">
            <a:spLocks/>
          </p:cNvSpPr>
          <p:nvPr/>
        </p:nvSpPr>
        <p:spPr>
          <a:xfrm>
            <a:off x="1736761" y="1596042"/>
            <a:ext cx="5920106" cy="46755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0" fontAlgn="auto">
              <a:spcAft>
                <a:spcPts val="0"/>
              </a:spcAft>
            </a:pPr>
            <a:r>
              <a:rPr kumimoji="0" lang="en-US" altLang="zh-TW" sz="2400" b="1" dirty="0" err="1">
                <a:solidFill>
                  <a:schemeClr val="bg2">
                    <a:lumMod val="90000"/>
                  </a:schemeClr>
                </a:solidFill>
                <a:latin typeface="微軟正黑體" panose="020B0604030504040204" pitchFamily="34" charset="-120"/>
                <a:ea typeface="微軟正黑體" panose="020B0604030504040204" pitchFamily="34" charset="-120"/>
              </a:rPr>
              <a:t>Pengetahuan</a:t>
            </a: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400" b="1" dirty="0" err="1">
                <a:solidFill>
                  <a:schemeClr val="bg2">
                    <a:lumMod val="90000"/>
                  </a:schemeClr>
                </a:solidFill>
                <a:latin typeface="微軟正黑體" panose="020B0604030504040204" pitchFamily="34" charset="-120"/>
                <a:ea typeface="微軟正黑體" panose="020B0604030504040204" pitchFamily="34" charset="-120"/>
              </a:rPr>
              <a:t>Pencegahan</a:t>
            </a: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 HIV</a:t>
            </a:r>
          </a:p>
        </p:txBody>
      </p:sp>
      <p:sp>
        <p:nvSpPr>
          <p:cNvPr id="7" name="文字版面配置區 2"/>
          <p:cNvSpPr txBox="1">
            <a:spLocks/>
          </p:cNvSpPr>
          <p:nvPr/>
        </p:nvSpPr>
        <p:spPr>
          <a:xfrm>
            <a:off x="1736761" y="3380144"/>
            <a:ext cx="7038367" cy="824887"/>
          </a:xfrm>
          <a:prstGeom prst="rect">
            <a:avLst/>
          </a:prstGeom>
        </p:spPr>
        <p:txBody>
          <a:bodyPr vert="horz" lIns="91440" tIns="45720" rIns="91440" bIns="45720" rtlCol="0" anchor="b">
            <a:noAutofit/>
          </a:bodyPr>
          <a:lstStyle>
            <a:defPPr>
              <a:defRPr lang="zh-TW"/>
            </a:defPPr>
            <a:lvl1pPr marL="0" lvl="0" indent="0" defTabSz="914400" eaLnBrk="1" fontAlgn="auto" latinLnBrk="0" hangingPunct="1">
              <a:spcBef>
                <a:spcPct val="20000"/>
              </a:spcBef>
              <a:spcAft>
                <a:spcPts val="0"/>
              </a:spcAft>
              <a:buFont typeface="Arial" pitchFamily="34" charset="0"/>
              <a:buNone/>
              <a:defRPr kumimoji="0" sz="3200" b="1">
                <a:solidFill>
                  <a:srgbClr val="70AD47">
                    <a:lumMod val="75000"/>
                  </a:srgbClr>
                </a:solidFill>
                <a:latin typeface="微軟正黑體" panose="020B0604030504040204" pitchFamily="34" charset="-120"/>
                <a:ea typeface="微軟正黑體" panose="020B0604030504040204" pitchFamily="34" charset="-120"/>
              </a:defRPr>
            </a:lvl1pPr>
            <a:lvl2pPr indent="0" defTabSz="914400" eaLnBrk="1" latinLnBrk="0" hangingPunct="1">
              <a:spcBef>
                <a:spcPct val="20000"/>
              </a:spcBef>
              <a:buFont typeface="Arial" pitchFamily="34" charset="0"/>
              <a:buNone/>
              <a:defRPr sz="1800">
                <a:solidFill>
                  <a:schemeClr val="tx1">
                    <a:tint val="75000"/>
                  </a:schemeClr>
                </a:solidFill>
                <a:latin typeface="+mn-lt"/>
                <a:ea typeface="+mn-ea"/>
              </a:defRPr>
            </a:lvl2pPr>
            <a:lvl3pPr indent="0" defTabSz="914400" eaLnBrk="1" latinLnBrk="0" hangingPunct="1">
              <a:spcBef>
                <a:spcPct val="20000"/>
              </a:spcBef>
              <a:buFont typeface="Arial" pitchFamily="34" charset="0"/>
              <a:buNone/>
              <a:defRPr sz="1600">
                <a:solidFill>
                  <a:schemeClr val="tx1">
                    <a:tint val="75000"/>
                  </a:schemeClr>
                </a:solidFill>
                <a:latin typeface="+mn-lt"/>
                <a:ea typeface="+mn-ea"/>
              </a:defRPr>
            </a:lvl3pPr>
            <a:lvl4pPr indent="0" defTabSz="914400" eaLnBrk="1" latinLnBrk="0" hangingPunct="1">
              <a:spcBef>
                <a:spcPct val="20000"/>
              </a:spcBef>
              <a:buFont typeface="Arial" pitchFamily="34" charset="0"/>
              <a:buNone/>
              <a:defRPr sz="1400">
                <a:solidFill>
                  <a:schemeClr val="tx1">
                    <a:tint val="75000"/>
                  </a:schemeClr>
                </a:solidFill>
                <a:latin typeface="+mn-lt"/>
                <a:ea typeface="+mn-ea"/>
              </a:defRPr>
            </a:lvl4pPr>
            <a:lvl5pPr indent="0" defTabSz="914400" eaLnBrk="1" latinLnBrk="0" hangingPunct="1">
              <a:spcBef>
                <a:spcPct val="20000"/>
              </a:spcBef>
              <a:buFont typeface="Arial" pitchFamily="34" charset="0"/>
              <a:buNone/>
              <a:defRPr sz="1400">
                <a:solidFill>
                  <a:schemeClr val="tx1">
                    <a:tint val="75000"/>
                  </a:schemeClr>
                </a:solidFill>
                <a:latin typeface="+mn-lt"/>
                <a:ea typeface="+mn-ea"/>
              </a:defRPr>
            </a:lvl5pPr>
            <a:lvl6pPr indent="0">
              <a:spcBef>
                <a:spcPct val="20000"/>
              </a:spcBef>
              <a:buFont typeface="Arial" pitchFamily="34" charset="0"/>
              <a:buNone/>
              <a:defRPr sz="1400">
                <a:solidFill>
                  <a:schemeClr val="tx1">
                    <a:tint val="75000"/>
                  </a:schemeClr>
                </a:solidFill>
                <a:latin typeface="+mn-lt"/>
                <a:ea typeface="+mn-ea"/>
              </a:defRPr>
            </a:lvl6pPr>
            <a:lvl7pPr indent="0">
              <a:spcBef>
                <a:spcPct val="20000"/>
              </a:spcBef>
              <a:buFont typeface="Arial" pitchFamily="34" charset="0"/>
              <a:buNone/>
              <a:defRPr sz="1400">
                <a:solidFill>
                  <a:schemeClr val="tx1">
                    <a:tint val="75000"/>
                  </a:schemeClr>
                </a:solidFill>
                <a:latin typeface="+mn-lt"/>
                <a:ea typeface="+mn-ea"/>
              </a:defRPr>
            </a:lvl7pPr>
            <a:lvl8pPr indent="0">
              <a:spcBef>
                <a:spcPct val="20000"/>
              </a:spcBef>
              <a:buFont typeface="Arial" pitchFamily="34" charset="0"/>
              <a:buNone/>
              <a:defRPr sz="1400">
                <a:solidFill>
                  <a:schemeClr val="tx1">
                    <a:tint val="75000"/>
                  </a:schemeClr>
                </a:solidFill>
                <a:latin typeface="+mn-lt"/>
                <a:ea typeface="+mn-ea"/>
              </a:defRPr>
            </a:lvl8pPr>
            <a:lvl9pPr indent="0">
              <a:spcBef>
                <a:spcPct val="20000"/>
              </a:spcBef>
              <a:buFont typeface="Arial" pitchFamily="34" charset="0"/>
              <a:buNone/>
              <a:defRPr sz="1400">
                <a:solidFill>
                  <a:schemeClr val="tx1">
                    <a:tint val="75000"/>
                  </a:schemeClr>
                </a:solidFill>
                <a:latin typeface="+mn-lt"/>
                <a:ea typeface="+mn-ea"/>
              </a:defRPr>
            </a:lvl9pPr>
          </a:lstStyle>
          <a:p>
            <a:r>
              <a:rPr lang="en-US" altLang="zh-TW" sz="2400" dirty="0" err="1"/>
              <a:t>Kognisi</a:t>
            </a:r>
            <a:r>
              <a:rPr lang="en-US" altLang="zh-TW" sz="2400" dirty="0"/>
              <a:t> </a:t>
            </a:r>
            <a:r>
              <a:rPr lang="en-US" altLang="zh-TW" sz="2400" dirty="0" err="1"/>
              <a:t>Perlindungan</a:t>
            </a:r>
            <a:r>
              <a:rPr lang="en-US" altLang="zh-TW" sz="2400" dirty="0"/>
              <a:t> </a:t>
            </a:r>
            <a:r>
              <a:rPr lang="en-US" altLang="zh-TW" sz="2400" dirty="0" err="1"/>
              <a:t>Diri</a:t>
            </a:r>
            <a:r>
              <a:rPr lang="en-US" altLang="zh-TW" sz="2400" dirty="0"/>
              <a:t> </a:t>
            </a:r>
            <a:r>
              <a:rPr lang="en-US" altLang="zh-TW" sz="2400" dirty="0" err="1"/>
              <a:t>Pembantu</a:t>
            </a:r>
            <a:r>
              <a:rPr lang="en-US" altLang="zh-TW" sz="2400" dirty="0"/>
              <a:t> </a:t>
            </a:r>
            <a:r>
              <a:rPr lang="en-US" altLang="zh-TW" sz="2400" dirty="0" err="1"/>
              <a:t>Perawatan</a:t>
            </a:r>
            <a:r>
              <a:rPr lang="en-US" altLang="zh-TW" sz="2400" dirty="0"/>
              <a:t> yang </a:t>
            </a:r>
            <a:r>
              <a:rPr lang="en-US" altLang="zh-TW" sz="2400" dirty="0" err="1"/>
              <a:t>Merawat</a:t>
            </a:r>
            <a:r>
              <a:rPr lang="en-US" altLang="zh-TW" sz="2400" dirty="0"/>
              <a:t> </a:t>
            </a:r>
            <a:r>
              <a:rPr lang="en-US" altLang="zh-TW" sz="2400" dirty="0" err="1"/>
              <a:t>Pasien</a:t>
            </a:r>
            <a:r>
              <a:rPr lang="en-US" altLang="zh-TW" sz="2400" dirty="0"/>
              <a:t> </a:t>
            </a:r>
            <a:r>
              <a:rPr lang="en-US" altLang="zh-TW" sz="2400" dirty="0" err="1"/>
              <a:t>Terinfeksi</a:t>
            </a:r>
            <a:r>
              <a:rPr lang="en-US" altLang="zh-TW" sz="2400" dirty="0"/>
              <a:t> HIV</a:t>
            </a:r>
          </a:p>
        </p:txBody>
      </p:sp>
      <p:sp>
        <p:nvSpPr>
          <p:cNvPr id="8" name="文字方塊 7"/>
          <p:cNvSpPr txBox="1"/>
          <p:nvPr/>
        </p:nvSpPr>
        <p:spPr>
          <a:xfrm>
            <a:off x="1763688" y="4194725"/>
            <a:ext cx="7906812" cy="1631216"/>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Risiko</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terpapar</a:t>
            </a:r>
            <a:r>
              <a:rPr kumimoji="0" lang="en-US" altLang="zh-TW" sz="2000" b="1" dirty="0">
                <a:solidFill>
                  <a:srgbClr val="093F5C"/>
                </a:solidFill>
                <a:latin typeface="微軟正黑體" panose="020B0604030504040204" pitchFamily="34" charset="-120"/>
                <a:ea typeface="微軟正黑體" panose="020B0604030504040204" pitchFamily="34" charset="-120"/>
              </a:rPr>
              <a:t> HIV</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Prinsip</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langkah-langkah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perlindungan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standar</a:t>
            </a:r>
            <a:endParaRPr kumimoji="0" lang="en-US" altLang="zh-TW" sz="2000" b="1" dirty="0">
              <a:solidFill>
                <a:srgbClr val="093F5C"/>
              </a:solidFill>
              <a:latin typeface="微軟正黑體" panose="020B0604030504040204" pitchFamily="34" charset="-120"/>
              <a:ea typeface="微軟正黑體" panose="020B0604030504040204" pitchFamily="34" charset="-120"/>
            </a:endParaRP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Tindakan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penanganan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setelah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terpapar</a:t>
            </a:r>
            <a:r>
              <a:rPr kumimoji="0" lang="en-US" altLang="zh-TW" sz="2000" b="1" dirty="0">
                <a:solidFill>
                  <a:srgbClr val="093F5C"/>
                </a:solidFill>
                <a:latin typeface="微軟正黑體" panose="020B0604030504040204" pitchFamily="34" charset="-120"/>
                <a:ea typeface="微軟正黑體" panose="020B0604030504040204" pitchFamily="34" charset="-120"/>
              </a:rPr>
              <a:t> HIV</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Jawaban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terhadap</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mitos</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umum</a:t>
            </a:r>
            <a:endParaRPr kumimoji="0" lang="en-US" altLang="zh-TW" sz="2000" b="1" dirty="0">
              <a:solidFill>
                <a:srgbClr val="093F5C"/>
              </a:solidFill>
              <a:latin typeface="微軟正黑體" panose="020B0604030504040204" pitchFamily="34" charset="-120"/>
              <a:ea typeface="微軟正黑體" panose="020B0604030504040204" pitchFamily="34" charset="-120"/>
            </a:endParaRP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Penghapusan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diskriminasi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dengan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peduli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smtClean="0">
                <a:solidFill>
                  <a:srgbClr val="093F5C"/>
                </a:solidFill>
                <a:latin typeface="微軟正黑體" panose="020B0604030504040204" pitchFamily="34" charset="-120"/>
                <a:ea typeface="微軟正黑體" panose="020B0604030504040204" pitchFamily="34" charset="-120"/>
              </a:rPr>
              <a:t>menerima</a:t>
            </a:r>
            <a:endParaRPr kumimoji="0" lang="zh-TW" altLang="en-US" sz="20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endParaRPr>
          </a:p>
        </p:txBody>
      </p:sp>
      <p:sp>
        <p:nvSpPr>
          <p:cNvPr id="9" name="矩形 8"/>
          <p:cNvSpPr/>
          <p:nvPr/>
        </p:nvSpPr>
        <p:spPr>
          <a:xfrm>
            <a:off x="2" y="-91440"/>
            <a:ext cx="1798792"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28" name="群組 27"/>
          <p:cNvGrpSpPr/>
          <p:nvPr/>
        </p:nvGrpSpPr>
        <p:grpSpPr>
          <a:xfrm>
            <a:off x="1" y="-1"/>
            <a:ext cx="1798793" cy="6858001"/>
            <a:chOff x="0" y="22465"/>
            <a:chExt cx="2959964" cy="6875208"/>
          </a:xfrm>
        </p:grpSpPr>
        <p:sp>
          <p:nvSpPr>
            <p:cNvPr id="19" name="Heart 45">
              <a:extLst>
                <a:ext uri="{FF2B5EF4-FFF2-40B4-BE49-F238E27FC236}">
                  <a16:creationId xmlns:a16="http://schemas.microsoft.com/office/drawing/2014/main" id="{0D61234A-9078-497B-B44F-C85C29220E10}"/>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
              <a:extLst>
                <a:ext uri="{FF2B5EF4-FFF2-40B4-BE49-F238E27FC236}">
                  <a16:creationId xmlns:a16="http://schemas.microsoft.com/office/drawing/2014/main" id="{F81CEE53-7F4A-4984-ADDF-72E44539565F}"/>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36">
              <a:extLst>
                <a:ext uri="{FF2B5EF4-FFF2-40B4-BE49-F238E27FC236}">
                  <a16:creationId xmlns:a16="http://schemas.microsoft.com/office/drawing/2014/main" id="{8B4D6C70-F433-47A4-A279-102747793736}"/>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2" name="Freeform 36">
              <a:extLst>
                <a:ext uri="{FF2B5EF4-FFF2-40B4-BE49-F238E27FC236}">
                  <a16:creationId xmlns:a16="http://schemas.microsoft.com/office/drawing/2014/main" id="{2C5C9A3E-99C9-4205-B483-5AB38D9831DC}"/>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3" name="Rectangle 12">
              <a:extLst>
                <a:ext uri="{FF2B5EF4-FFF2-40B4-BE49-F238E27FC236}">
                  <a16:creationId xmlns:a16="http://schemas.microsoft.com/office/drawing/2014/main" id="{E65C77D5-2587-46D8-A268-CA228B4A098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44">
              <a:extLst>
                <a:ext uri="{FF2B5EF4-FFF2-40B4-BE49-F238E27FC236}">
                  <a16:creationId xmlns:a16="http://schemas.microsoft.com/office/drawing/2014/main" id="{4CD9DB49-0254-44A0-BE69-F368A157C8BA}"/>
                </a:ext>
              </a:extLst>
            </p:cNvPr>
            <p:cNvGrpSpPr/>
            <p:nvPr/>
          </p:nvGrpSpPr>
          <p:grpSpPr>
            <a:xfrm>
              <a:off x="1291919" y="3215458"/>
              <a:ext cx="376126" cy="376126"/>
              <a:chOff x="1733181" y="3181305"/>
              <a:chExt cx="376126" cy="376126"/>
            </a:xfrm>
          </p:grpSpPr>
          <p:sp>
            <p:nvSpPr>
              <p:cNvPr id="25" name="Oval 9">
                <a:extLst>
                  <a:ext uri="{FF2B5EF4-FFF2-40B4-BE49-F238E27FC236}">
                    <a16:creationId xmlns:a16="http://schemas.microsoft.com/office/drawing/2014/main" id="{2533CAEC-985A-4B21-955A-E622106FA4B4}"/>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0">
                <a:extLst>
                  <a:ext uri="{FF2B5EF4-FFF2-40B4-BE49-F238E27FC236}">
                    <a16:creationId xmlns:a16="http://schemas.microsoft.com/office/drawing/2014/main" id="{BCC6A506-154C-470E-A60B-988C7FC2B1BA}"/>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1">
                <a:extLst>
                  <a:ext uri="{FF2B5EF4-FFF2-40B4-BE49-F238E27FC236}">
                    <a16:creationId xmlns:a16="http://schemas.microsoft.com/office/drawing/2014/main" id="{2CDE85E2-17CB-4EE3-9E0F-D4D1CFA65AD6}"/>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投影片編號版面配置區 1">
            <a:extLst>
              <a:ext uri="{FF2B5EF4-FFF2-40B4-BE49-F238E27FC236}">
                <a16:creationId xmlns:a16="http://schemas.microsoft.com/office/drawing/2014/main" id="{9D78C3B4-F7C5-4F88-BBDC-F7000CB01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25360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3740416" y="4387646"/>
            <a:ext cx="2333957" cy="1212453"/>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p:nvSpPr>
        <p:spPr>
          <a:xfrm>
            <a:off x="147511" y="4391937"/>
            <a:ext cx="2305880" cy="1212453"/>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3"/>
          <p:cNvSpPr>
            <a:spLocks noGrp="1"/>
          </p:cNvSpPr>
          <p:nvPr>
            <p:ph type="title"/>
          </p:nvPr>
        </p:nvSpPr>
        <p:spPr>
          <a:xfrm>
            <a:off x="17749" y="184064"/>
            <a:ext cx="9108504" cy="1143000"/>
          </a:xfrm>
        </p:spPr>
        <p:txBody>
          <a:bodyPr>
            <a:noAutofit/>
          </a:bodyPr>
          <a:lstStyle/>
          <a:p>
            <a:r>
              <a:rPr kumimoji="1" lang="en-US" altLang="zh-TW" sz="3600" b="1" dirty="0" err="1">
                <a:solidFill>
                  <a:schemeClr val="bg1"/>
                </a:solidFill>
                <a:latin typeface="微軟正黑體" panose="020B0604030504040204" pitchFamily="34" charset="-120"/>
                <a:ea typeface="微軟正黑體" panose="020B0604030504040204" pitchFamily="34" charset="-120"/>
              </a:rPr>
              <a:t>Risiko</a:t>
            </a:r>
            <a:r>
              <a:rPr kumimoji="1" lang="en-US" altLang="zh-TW" sz="3600" b="1" dirty="0">
                <a:solidFill>
                  <a:schemeClr val="bg1"/>
                </a:solidFill>
                <a:latin typeface="微軟正黑體" panose="020B0604030504040204" pitchFamily="34" charset="-120"/>
                <a:ea typeface="微軟正黑體" panose="020B0604030504040204" pitchFamily="34" charset="-120"/>
              </a:rPr>
              <a:t> </a:t>
            </a:r>
            <a:r>
              <a:rPr kumimoji="1" lang="en-US" altLang="zh-TW" sz="3600" b="1" dirty="0" err="1">
                <a:solidFill>
                  <a:schemeClr val="bg1"/>
                </a:solidFill>
                <a:latin typeface="微軟正黑體" panose="020B0604030504040204" pitchFamily="34" charset="-120"/>
                <a:ea typeface="微軟正黑體" panose="020B0604030504040204" pitchFamily="34" charset="-120"/>
              </a:rPr>
              <a:t>terpapar</a:t>
            </a:r>
            <a:r>
              <a:rPr kumimoji="1" lang="en-US" altLang="zh-TW" sz="3600" b="1" dirty="0">
                <a:solidFill>
                  <a:schemeClr val="bg1"/>
                </a:solidFill>
                <a:latin typeface="微軟正黑體" panose="020B0604030504040204" pitchFamily="34" charset="-120"/>
                <a:ea typeface="微軟正黑體" panose="020B0604030504040204" pitchFamily="34" charset="-120"/>
              </a:rPr>
              <a:t> HIV</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sp>
        <p:nvSpPr>
          <p:cNvPr id="24" name="TextBox 24">
            <a:extLst>
              <a:ext uri="{FF2B5EF4-FFF2-40B4-BE49-F238E27FC236}">
                <a16:creationId xmlns:a16="http://schemas.microsoft.com/office/drawing/2014/main" id="{061752F2-1269-4534-A89F-065AC9B2CF8A}"/>
              </a:ext>
            </a:extLst>
          </p:cNvPr>
          <p:cNvSpPr txBox="1"/>
          <p:nvPr/>
        </p:nvSpPr>
        <p:spPr>
          <a:xfrm>
            <a:off x="63337" y="4349899"/>
            <a:ext cx="2469756"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i-FI" altLang="zh-TW" sz="2000" b="1" dirty="0">
                <a:solidFill>
                  <a:schemeClr val="bg1"/>
                </a:solidFill>
                <a:latin typeface="微軟正黑體" panose="020B0604030504040204" pitchFamily="34" charset="-120"/>
                <a:ea typeface="微軟正黑體" panose="020B0604030504040204" pitchFamily="34" charset="-120"/>
              </a:rPr>
              <a:t>Kulit atau mukosa pembantu perawatan ada luka terbuka</a:t>
            </a:r>
          </a:p>
        </p:txBody>
      </p:sp>
      <p:sp>
        <p:nvSpPr>
          <p:cNvPr id="28" name="TextBox 34">
            <a:extLst>
              <a:ext uri="{FF2B5EF4-FFF2-40B4-BE49-F238E27FC236}">
                <a16:creationId xmlns:a16="http://schemas.microsoft.com/office/drawing/2014/main" id="{5D33DB8D-709F-46F0-9F2B-6846705BA083}"/>
              </a:ext>
            </a:extLst>
          </p:cNvPr>
          <p:cNvSpPr txBox="1"/>
          <p:nvPr/>
        </p:nvSpPr>
        <p:spPr>
          <a:xfrm>
            <a:off x="3705112" y="4503786"/>
            <a:ext cx="2394086" cy="1015663"/>
          </a:xfrm>
          <a:prstGeom prst="rect">
            <a:avLst/>
          </a:prstGeom>
          <a:noFill/>
        </p:spPr>
        <p:txBody>
          <a:bodyPr wrap="square" rtlCol="0">
            <a:spAutoFit/>
          </a:bodyPr>
          <a:lstStyle>
            <a:defPPr>
              <a:defRPr lang="zh-TW"/>
            </a:defPPr>
            <a:lvl1pPr marL="0" algn="ctr" defTabSz="914400" eaLnBrk="1" latinLnBrk="0" hangingPunct="1">
              <a:defRPr sz="2000" b="1">
                <a:solidFill>
                  <a:schemeClr val="bg1"/>
                </a:solidFill>
                <a:latin typeface="微軟正黑體" panose="020B0604030504040204" pitchFamily="34" charset="-120"/>
                <a:ea typeface="微軟正黑體" panose="020B0604030504040204" pitchFamily="34" charset="-12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id-ID" altLang="zh-TW" dirty="0"/>
              <a:t>Cairan tubuh yang membawa virus</a:t>
            </a:r>
          </a:p>
        </p:txBody>
      </p:sp>
      <p:sp>
        <p:nvSpPr>
          <p:cNvPr id="33" name="矩形 32"/>
          <p:cNvSpPr/>
          <p:nvPr/>
        </p:nvSpPr>
        <p:spPr>
          <a:xfrm>
            <a:off x="2590665" y="3352062"/>
            <a:ext cx="827016" cy="1107996"/>
          </a:xfrm>
          <a:prstGeom prst="rect">
            <a:avLst/>
          </a:prstGeom>
        </p:spPr>
        <p:txBody>
          <a:bodyPr wrap="square">
            <a:spAutoFit/>
          </a:bodyPr>
          <a:lstStyle/>
          <a:p>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a:t>
            </a:r>
            <a:endParaRPr lang="zh-TW" altLang="en-US" sz="6600" b="1" dirty="0">
              <a:solidFill>
                <a:schemeClr val="accent2">
                  <a:lumMod val="75000"/>
                </a:schemeClr>
              </a:solidFill>
            </a:endParaRPr>
          </a:p>
        </p:txBody>
      </p:sp>
      <p:sp>
        <p:nvSpPr>
          <p:cNvPr id="34" name="矩形 33"/>
          <p:cNvSpPr/>
          <p:nvPr/>
        </p:nvSpPr>
        <p:spPr>
          <a:xfrm>
            <a:off x="2387394" y="4146349"/>
            <a:ext cx="1469185" cy="338554"/>
          </a:xfrm>
          <a:prstGeom prst="rect">
            <a:avLst/>
          </a:prstGeom>
        </p:spPr>
        <p:txBody>
          <a:bodyPr wrap="none">
            <a:spAutoFit/>
          </a:bodyPr>
          <a:lstStyle/>
          <a:p>
            <a:r>
              <a:rPr lang="en-US" altLang="zh-TW" sz="1600" b="1" dirty="0">
                <a:solidFill>
                  <a:schemeClr val="accent2">
                    <a:lumMod val="75000"/>
                  </a:schemeClr>
                </a:solidFill>
                <a:latin typeface="微軟正黑體" panose="020B0604030504040204" pitchFamily="34" charset="-120"/>
                <a:ea typeface="微軟正黑體" panose="020B0604030504040204" pitchFamily="34" charset="-120"/>
              </a:rPr>
              <a:t>(</a:t>
            </a:r>
            <a:r>
              <a:rPr lang="en-US" altLang="zh-TW" sz="1600" b="1" dirty="0" err="1">
                <a:solidFill>
                  <a:schemeClr val="accent2">
                    <a:lumMod val="75000"/>
                  </a:schemeClr>
                </a:solidFill>
                <a:latin typeface="微軟正黑體" panose="020B0604030504040204" pitchFamily="34" charset="-120"/>
                <a:ea typeface="微軟正黑體" panose="020B0604030504040204" pitchFamily="34" charset="-120"/>
              </a:rPr>
              <a:t>Menyentuh</a:t>
            </a:r>
            <a:r>
              <a:rPr lang="en-US" altLang="zh-TW" sz="1600" b="1" dirty="0">
                <a:solidFill>
                  <a:schemeClr val="accent2">
                    <a:lumMod val="75000"/>
                  </a:schemeClr>
                </a:solidFill>
                <a:latin typeface="微軟正黑體" panose="020B0604030504040204" pitchFamily="34" charset="-120"/>
                <a:ea typeface="微軟正黑體" panose="020B0604030504040204" pitchFamily="34" charset="-120"/>
              </a:rPr>
              <a:t>)</a:t>
            </a:r>
          </a:p>
        </p:txBody>
      </p:sp>
      <p:sp>
        <p:nvSpPr>
          <p:cNvPr id="35" name="矩形 34"/>
          <p:cNvSpPr/>
          <p:nvPr/>
        </p:nvSpPr>
        <p:spPr>
          <a:xfrm>
            <a:off x="5835596" y="3385076"/>
            <a:ext cx="827016" cy="1107996"/>
          </a:xfrm>
          <a:prstGeom prst="rect">
            <a:avLst/>
          </a:prstGeom>
        </p:spPr>
        <p:txBody>
          <a:bodyPr wrap="square">
            <a:spAutoFit/>
          </a:bodyPr>
          <a:lstStyle/>
          <a:p>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a:t>
            </a:r>
          </a:p>
        </p:txBody>
      </p:sp>
      <p:sp>
        <p:nvSpPr>
          <p:cNvPr id="36" name="圓角矩形圖說文字 35"/>
          <p:cNvSpPr/>
          <p:nvPr/>
        </p:nvSpPr>
        <p:spPr>
          <a:xfrm>
            <a:off x="2533093" y="5787404"/>
            <a:ext cx="5541289" cy="1036609"/>
          </a:xfrm>
          <a:prstGeom prst="wedgeRoundRectCallout">
            <a:avLst>
              <a:gd name="adj1" fmla="val -19300"/>
              <a:gd name="adj2" fmla="val -79108"/>
              <a:gd name="adj3" fmla="val 16667"/>
            </a:avLst>
          </a:prstGeom>
          <a:solidFill>
            <a:srgbClr val="58889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Virus HIV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begitu</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meninggalkan</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tubuh</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manusia</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akan</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segera</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mati</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karena</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virus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tidak</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mudah</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hidup</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di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sekitar</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lingkungan</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a:t>
            </a:r>
          </a:p>
        </p:txBody>
      </p:sp>
      <p:sp>
        <p:nvSpPr>
          <p:cNvPr id="37" name="矩形 36"/>
          <p:cNvSpPr/>
          <p:nvPr>
            <p:custDataLst>
              <p:tags r:id="rId1"/>
            </p:custDataLst>
          </p:nvPr>
        </p:nvSpPr>
        <p:spPr>
          <a:xfrm>
            <a:off x="958771" y="1205747"/>
            <a:ext cx="8202978" cy="1569660"/>
          </a:xfrm>
          <a:prstGeom prst="rect">
            <a:avLst/>
          </a:prstGeom>
          <a:noFill/>
        </p:spPr>
        <p:txBody>
          <a:bodyPr wrap="square" rtlCol="0">
            <a:spAutoFit/>
          </a:bodyPr>
          <a:lstStyle/>
          <a:p>
            <a:pPr defTabSz="457200" fontAlgn="auto">
              <a:spcBef>
                <a:spcPts val="0"/>
              </a:spcBef>
              <a:spcAft>
                <a:spcPts val="0"/>
              </a:spcAft>
            </a:pPr>
            <a:r>
              <a:rPr kumimoji="0" lang="id-ID" altLang="zh-TW" sz="2400" b="1" dirty="0">
                <a:solidFill>
                  <a:srgbClr val="093F5C"/>
                </a:solidFill>
                <a:latin typeface="微軟正黑體" panose="020B0604030504040204" pitchFamily="34" charset="-120"/>
                <a:ea typeface="微軟正黑體" panose="020B0604030504040204" pitchFamily="34" charset="-120"/>
              </a:rPr>
              <a:t>Kondisi dasar pembentukan penularan:</a:t>
            </a:r>
          </a:p>
          <a:p>
            <a:pPr defTabSz="457200" fontAlgn="auto">
              <a:spcBef>
                <a:spcPts val="0"/>
              </a:spcBef>
              <a:spcAft>
                <a:spcPts val="0"/>
              </a:spcAft>
            </a:pPr>
            <a:r>
              <a:rPr kumimoji="0" lang="id-ID" altLang="zh-TW" sz="2400" b="1" dirty="0">
                <a:solidFill>
                  <a:srgbClr val="093F5C"/>
                </a:solidFill>
                <a:latin typeface="微軟正黑體" panose="020B0604030504040204" pitchFamily="34" charset="-120"/>
                <a:ea typeface="微軟正黑體" panose="020B0604030504040204" pitchFamily="34" charset="-120"/>
              </a:rPr>
              <a:t>Harus pada bersamaan memenuhi tiga kondisi berikut, HIV baru bisa ditularkan oleh orang yang terinfeksi kepada orang lain.</a:t>
            </a:r>
          </a:p>
        </p:txBody>
      </p:sp>
      <p:grpSp>
        <p:nvGrpSpPr>
          <p:cNvPr id="38" name="Google Shape;190;p7"/>
          <p:cNvGrpSpPr/>
          <p:nvPr/>
        </p:nvGrpSpPr>
        <p:grpSpPr>
          <a:xfrm>
            <a:off x="147511" y="1480828"/>
            <a:ext cx="881150" cy="1019498"/>
            <a:chOff x="647794" y="2434655"/>
            <a:chExt cx="440907" cy="436979"/>
          </a:xfrm>
          <a:solidFill>
            <a:srgbClr val="2C778C"/>
          </a:solidFill>
        </p:grpSpPr>
        <p:sp>
          <p:nvSpPr>
            <p:cNvPr id="39"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2" name="圖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80" y="2890400"/>
            <a:ext cx="1428099" cy="1428099"/>
          </a:xfrm>
          <a:prstGeom prst="rect">
            <a:avLst/>
          </a:prstGeom>
        </p:spPr>
      </p:pic>
      <p:grpSp>
        <p:nvGrpSpPr>
          <p:cNvPr id="51" name="群組 50"/>
          <p:cNvGrpSpPr/>
          <p:nvPr/>
        </p:nvGrpSpPr>
        <p:grpSpPr>
          <a:xfrm>
            <a:off x="4225824" y="3004972"/>
            <a:ext cx="1284143" cy="1196439"/>
            <a:chOff x="3964677" y="3540739"/>
            <a:chExt cx="1229749" cy="1193495"/>
          </a:xfrm>
        </p:grpSpPr>
        <p:pic>
          <p:nvPicPr>
            <p:cNvPr id="43" name="圖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677" y="3588768"/>
              <a:ext cx="1145466" cy="1145466"/>
            </a:xfrm>
            <a:prstGeom prst="rect">
              <a:avLst/>
            </a:prstGeom>
          </p:spPr>
        </p:pic>
        <p:pic>
          <p:nvPicPr>
            <p:cNvPr id="44" name="圖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619" y="3739994"/>
              <a:ext cx="333027" cy="333027"/>
            </a:xfrm>
            <a:prstGeom prst="rect">
              <a:avLst/>
            </a:prstGeom>
          </p:spPr>
        </p:pic>
        <p:pic>
          <p:nvPicPr>
            <p:cNvPr id="45" name="圖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1610" y="3540739"/>
              <a:ext cx="413783" cy="413783"/>
            </a:xfrm>
            <a:prstGeom prst="rect">
              <a:avLst/>
            </a:prstGeom>
          </p:spPr>
        </p:pic>
        <p:pic>
          <p:nvPicPr>
            <p:cNvPr id="46" name="圖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1399" y="4066085"/>
              <a:ext cx="333027" cy="333027"/>
            </a:xfrm>
            <a:prstGeom prst="rect">
              <a:avLst/>
            </a:prstGeom>
          </p:spPr>
        </p:pic>
        <p:pic>
          <p:nvPicPr>
            <p:cNvPr id="47" name="圖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1053" y="4112332"/>
              <a:ext cx="413783" cy="413783"/>
            </a:xfrm>
            <a:prstGeom prst="rect">
              <a:avLst/>
            </a:prstGeom>
          </p:spPr>
        </p:pic>
        <p:pic>
          <p:nvPicPr>
            <p:cNvPr id="48" name="圖片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4165" y="4306029"/>
              <a:ext cx="333027" cy="333027"/>
            </a:xfrm>
            <a:prstGeom prst="rect">
              <a:avLst/>
            </a:prstGeom>
          </p:spPr>
        </p:pic>
      </p:grpSp>
      <p:pic>
        <p:nvPicPr>
          <p:cNvPr id="50" name="圖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259" y="2977991"/>
            <a:ext cx="1033862" cy="1033862"/>
          </a:xfrm>
          <a:prstGeom prst="rect">
            <a:avLst/>
          </a:prstGeom>
        </p:spPr>
      </p:pic>
      <p:sp>
        <p:nvSpPr>
          <p:cNvPr id="53" name="矩形 52"/>
          <p:cNvSpPr/>
          <p:nvPr/>
        </p:nvSpPr>
        <p:spPr>
          <a:xfrm>
            <a:off x="178558" y="2780839"/>
            <a:ext cx="2239315" cy="159897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3772495" y="2777807"/>
            <a:ext cx="2258409" cy="159897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6660051" y="4385471"/>
            <a:ext cx="2376000" cy="1212453"/>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p:nvSpPr>
        <p:spPr>
          <a:xfrm>
            <a:off x="6691097" y="2774373"/>
            <a:ext cx="2286648" cy="159897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855B64BD-E15B-4936-88B8-3197D1497A62}"/>
              </a:ext>
            </a:extLst>
          </p:cNvPr>
          <p:cNvSpPr>
            <a:spLocks noGrp="1"/>
          </p:cNvSpPr>
          <p:nvPr>
            <p:ph type="sldNum" sz="quarter" idx="12"/>
          </p:nvPr>
        </p:nvSpPr>
        <p:spPr/>
        <p:txBody>
          <a:bodyPr/>
          <a:lstStyle/>
          <a:p>
            <a:fld id="{DF4C4211-DC08-42C6-B13C-B804F08D47A0}" type="slidenum">
              <a:rPr lang="zh-TW" altLang="en-US" smtClean="0"/>
              <a:t>17</a:t>
            </a:fld>
            <a:endParaRPr lang="zh-TW" altLang="en-US"/>
          </a:p>
        </p:txBody>
      </p:sp>
      <p:sp>
        <p:nvSpPr>
          <p:cNvPr id="3" name="矩形 2"/>
          <p:cNvSpPr/>
          <p:nvPr/>
        </p:nvSpPr>
        <p:spPr>
          <a:xfrm>
            <a:off x="6532194" y="4657674"/>
            <a:ext cx="2555574" cy="707886"/>
          </a:xfrm>
          <a:prstGeom prst="rect">
            <a:avLst/>
          </a:prstGeom>
          <a:noFill/>
        </p:spPr>
        <p:txBody>
          <a:bodyPr wrap="square" rtlCol="0">
            <a:spAutoFit/>
          </a:bodyPr>
          <a:lstStyle/>
          <a:p>
            <a:pPr algn="ctr"/>
            <a:r>
              <a:rPr lang="id-ID" altLang="zh-TW" sz="2000" b="1" dirty="0" smtClean="0">
                <a:solidFill>
                  <a:schemeClr val="bg1"/>
                </a:solidFill>
                <a:latin typeface="微軟正黑體" panose="020B0604030504040204" pitchFamily="34" charset="-120"/>
                <a:ea typeface="微軟正黑體" panose="020B0604030504040204" pitchFamily="34" charset="-120"/>
              </a:rPr>
              <a:t>Kuantitas/Kons</a:t>
            </a:r>
            <a:endParaRPr lang="en-US" altLang="zh-TW" sz="2000" b="1" dirty="0" smtClean="0">
              <a:solidFill>
                <a:schemeClr val="bg1"/>
              </a:solidFill>
              <a:latin typeface="微軟正黑體" panose="020B0604030504040204" pitchFamily="34" charset="-120"/>
              <a:ea typeface="微軟正黑體" panose="020B0604030504040204" pitchFamily="34" charset="-120"/>
            </a:endParaRPr>
          </a:p>
          <a:p>
            <a:pPr algn="ctr"/>
            <a:r>
              <a:rPr lang="id-ID" altLang="zh-TW" sz="2000" b="1" dirty="0" smtClean="0">
                <a:solidFill>
                  <a:schemeClr val="bg1"/>
                </a:solidFill>
                <a:latin typeface="微軟正黑體" panose="020B0604030504040204" pitchFamily="34" charset="-120"/>
                <a:ea typeface="微軟正黑體" panose="020B0604030504040204" pitchFamily="34" charset="-120"/>
              </a:rPr>
              <a:t>entrasi </a:t>
            </a:r>
            <a:r>
              <a:rPr lang="id-ID" altLang="zh-TW" sz="2000" b="1" dirty="0">
                <a:solidFill>
                  <a:schemeClr val="bg1"/>
                </a:solidFill>
                <a:latin typeface="微軟正黑體" panose="020B0604030504040204" pitchFamily="34" charset="-120"/>
                <a:ea typeface="微軟正黑體" panose="020B0604030504040204" pitchFamily="34" charset="-120"/>
              </a:rPr>
              <a:t>virus</a:t>
            </a:r>
          </a:p>
        </p:txBody>
      </p:sp>
    </p:spTree>
    <p:extLst>
      <p:ext uri="{BB962C8B-B14F-4D97-AF65-F5344CB8AC3E}">
        <p14:creationId xmlns:p14="http://schemas.microsoft.com/office/powerpoint/2010/main" val="1111160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3"/>
          <p:cNvSpPr txBox="1">
            <a:spLocks/>
          </p:cNvSpPr>
          <p:nvPr/>
        </p:nvSpPr>
        <p:spPr>
          <a:xfrm>
            <a:off x="478610" y="94323"/>
            <a:ext cx="8186781" cy="1143000"/>
          </a:xfrm>
          <a:prstGeom prst="rect">
            <a:avLst/>
          </a:prstGeom>
        </p:spPr>
        <p:txBody>
          <a:bodyPr vert="horz" lIns="91440" tIns="45720" rIns="91440" bIns="45720" rtlCol="0" anchor="ctr">
            <a:noAutofit/>
          </a:bodyPr>
          <a:lstStyle>
            <a:lvl1pPr algn="ctr" defTabSz="914400">
              <a:lnSpc>
                <a:spcPct val="90000"/>
              </a:lnSpc>
              <a:spcBef>
                <a:spcPct val="0"/>
              </a:spcBef>
              <a:buNone/>
              <a:defRPr kumimoji="1"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err="1" smtClean="0"/>
              <a:t>Cairan</a:t>
            </a:r>
            <a:r>
              <a:rPr lang="en-US" altLang="zh-TW" dirty="0" smtClean="0"/>
              <a:t> </a:t>
            </a:r>
            <a:r>
              <a:rPr lang="en-US" altLang="zh-TW" dirty="0" err="1" smtClean="0"/>
              <a:t>tubuh</a:t>
            </a:r>
            <a:r>
              <a:rPr lang="en-US" altLang="zh-TW" dirty="0" smtClean="0"/>
              <a:t> </a:t>
            </a:r>
            <a:r>
              <a:rPr lang="en-US" altLang="zh-TW" dirty="0" err="1" smtClean="0"/>
              <a:t>apa</a:t>
            </a:r>
            <a:r>
              <a:rPr lang="en-US" altLang="zh-TW" dirty="0" smtClean="0"/>
              <a:t> yang </a:t>
            </a:r>
            <a:r>
              <a:rPr lang="en-US" altLang="zh-TW" dirty="0" err="1" smtClean="0"/>
              <a:t>memiliki</a:t>
            </a:r>
            <a:r>
              <a:rPr lang="en-US" altLang="zh-TW" dirty="0" smtClean="0"/>
              <a:t> </a:t>
            </a:r>
            <a:r>
              <a:rPr lang="en-US" altLang="zh-TW" dirty="0" err="1" smtClean="0"/>
              <a:t>risiko</a:t>
            </a:r>
            <a:r>
              <a:rPr lang="en-US" altLang="zh-TW" dirty="0" smtClean="0"/>
              <a:t> </a:t>
            </a:r>
            <a:r>
              <a:rPr lang="en-US" altLang="zh-TW" dirty="0" err="1" smtClean="0"/>
              <a:t>penularan</a:t>
            </a:r>
            <a:r>
              <a:rPr lang="en-US" altLang="zh-TW" dirty="0" smtClean="0"/>
              <a:t>?</a:t>
            </a:r>
            <a:endParaRPr lang="en-US" altLang="zh-TW" dirty="0"/>
          </a:p>
        </p:txBody>
      </p:sp>
      <p:grpSp>
        <p:nvGrpSpPr>
          <p:cNvPr id="23" name="그룹 6">
            <a:extLst>
              <a:ext uri="{FF2B5EF4-FFF2-40B4-BE49-F238E27FC236}">
                <a16:creationId xmlns:a16="http://schemas.microsoft.com/office/drawing/2014/main" id="{3DF3FB27-B440-4259-AA33-3D978DAB7C29}"/>
              </a:ext>
            </a:extLst>
          </p:cNvPr>
          <p:cNvGrpSpPr/>
          <p:nvPr/>
        </p:nvGrpSpPr>
        <p:grpSpPr>
          <a:xfrm>
            <a:off x="-3836" y="1299520"/>
            <a:ext cx="3035255" cy="645224"/>
            <a:chOff x="3837" y="1628802"/>
            <a:chExt cx="2726778" cy="579649"/>
          </a:xfrm>
          <a:solidFill>
            <a:srgbClr val="F79646"/>
          </a:solidFill>
        </p:grpSpPr>
        <p:sp>
          <p:nvSpPr>
            <p:cNvPr id="24" name="Round Same Side Corner Rectangle 9">
              <a:extLst>
                <a:ext uri="{FF2B5EF4-FFF2-40B4-BE49-F238E27FC236}">
                  <a16:creationId xmlns:a16="http://schemas.microsoft.com/office/drawing/2014/main" id="{E4DE3FC1-6968-419D-B073-23581965A5E9}"/>
                </a:ext>
              </a:extLst>
            </p:cNvPr>
            <p:cNvSpPr/>
            <p:nvPr/>
          </p:nvSpPr>
          <p:spPr>
            <a:xfrm rot="5400000">
              <a:off x="414657" y="1217982"/>
              <a:ext cx="579649" cy="1401290"/>
            </a:xfrm>
            <a:prstGeom prst="round2SameRect">
              <a:avLst>
                <a:gd name="adj1" fmla="val 50000"/>
                <a:gd name="adj2" fmla="val 0"/>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5" name="Round Same Side Corner Rectangle 11">
              <a:extLst>
                <a:ext uri="{FF2B5EF4-FFF2-40B4-BE49-F238E27FC236}">
                  <a16:creationId xmlns:a16="http://schemas.microsoft.com/office/drawing/2014/main" id="{10E71159-7330-4463-8CAC-EC32AB176DE7}"/>
                </a:ext>
              </a:extLst>
            </p:cNvPr>
            <p:cNvSpPr/>
            <p:nvPr/>
          </p:nvSpPr>
          <p:spPr>
            <a:xfrm rot="5400000">
              <a:off x="437479" y="1263872"/>
              <a:ext cx="442225" cy="1309509"/>
            </a:xfrm>
            <a:prstGeom prst="round2SameRect">
              <a:avLst>
                <a:gd name="adj1" fmla="val 50000"/>
                <a:gd name="adj2" fmla="val 0"/>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26" name="Round Same Side Corner Rectangle 12">
              <a:extLst>
                <a:ext uri="{FF2B5EF4-FFF2-40B4-BE49-F238E27FC236}">
                  <a16:creationId xmlns:a16="http://schemas.microsoft.com/office/drawing/2014/main" id="{AFA0A502-BE9D-4517-A9CF-9B0568943829}"/>
                </a:ext>
              </a:extLst>
            </p:cNvPr>
            <p:cNvSpPr/>
            <p:nvPr/>
          </p:nvSpPr>
          <p:spPr>
            <a:xfrm rot="5400000">
              <a:off x="1308847" y="1839861"/>
              <a:ext cx="221112" cy="157531"/>
            </a:xfrm>
            <a:prstGeom prst="round2SameRect">
              <a:avLst>
                <a:gd name="adj1" fmla="val 50000"/>
                <a:gd name="adj2" fmla="val 0"/>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27" name="Group 6">
              <a:extLst>
                <a:ext uri="{FF2B5EF4-FFF2-40B4-BE49-F238E27FC236}">
                  <a16:creationId xmlns:a16="http://schemas.microsoft.com/office/drawing/2014/main" id="{9598FE1E-97A9-4DE3-9659-C77FFE0AE5FD}"/>
                </a:ext>
              </a:extLst>
            </p:cNvPr>
            <p:cNvGrpSpPr/>
            <p:nvPr/>
          </p:nvGrpSpPr>
          <p:grpSpPr>
            <a:xfrm>
              <a:off x="1498169" y="1884394"/>
              <a:ext cx="1232446" cy="68463"/>
              <a:chOff x="3275856" y="2518047"/>
              <a:chExt cx="1944192" cy="108001"/>
            </a:xfrm>
            <a:grpFill/>
          </p:grpSpPr>
          <p:sp>
            <p:nvSpPr>
              <p:cNvPr id="29" name="Rectangle 8">
                <a:extLst>
                  <a:ext uri="{FF2B5EF4-FFF2-40B4-BE49-F238E27FC236}">
                    <a16:creationId xmlns:a16="http://schemas.microsoft.com/office/drawing/2014/main" id="{3510D2FB-290B-4819-9B8C-B0DC0035063E}"/>
                  </a:ext>
                </a:extLst>
              </p:cNvPr>
              <p:cNvSpPr/>
              <p:nvPr/>
            </p:nvSpPr>
            <p:spPr>
              <a:xfrm>
                <a:off x="3275856" y="2518047"/>
                <a:ext cx="1728192" cy="108000"/>
              </a:xfrm>
              <a:prstGeom prst="rect">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0" name="Right Triangle 9">
                <a:extLst>
                  <a:ext uri="{FF2B5EF4-FFF2-40B4-BE49-F238E27FC236}">
                    <a16:creationId xmlns:a16="http://schemas.microsoft.com/office/drawing/2014/main" id="{424565F6-A4F6-4BE0-A7D7-8C7F88FDD907}"/>
                  </a:ext>
                </a:extLst>
              </p:cNvPr>
              <p:cNvSpPr/>
              <p:nvPr/>
            </p:nvSpPr>
            <p:spPr>
              <a:xfrm rot="5400000">
                <a:off x="5058048" y="2464048"/>
                <a:ext cx="108000" cy="216000"/>
              </a:xfrm>
              <a:prstGeom prst="rtTriangle">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sp>
          <p:nvSpPr>
            <p:cNvPr id="28" name="Round Same Side Corner Rectangle 16">
              <a:extLst>
                <a:ext uri="{FF2B5EF4-FFF2-40B4-BE49-F238E27FC236}">
                  <a16:creationId xmlns:a16="http://schemas.microsoft.com/office/drawing/2014/main" id="{686F05AD-521B-4D00-A23E-7524D50CE5A2}"/>
                </a:ext>
              </a:extLst>
            </p:cNvPr>
            <p:cNvSpPr/>
            <p:nvPr/>
          </p:nvSpPr>
          <p:spPr>
            <a:xfrm rot="5400000">
              <a:off x="561835" y="1402946"/>
              <a:ext cx="359752" cy="1031359"/>
            </a:xfrm>
            <a:prstGeom prst="round2SameRect">
              <a:avLst>
                <a:gd name="adj1" fmla="val 50000"/>
                <a:gd name="adj2" fmla="val 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Calibri"/>
                <a:ea typeface="맑은 고딕" panose="020B0503020000020004" pitchFamily="34" charset="-127"/>
                <a:cs typeface="+mn-cs"/>
              </a:endParaRPr>
            </a:p>
          </p:txBody>
        </p:sp>
      </p:grpSp>
      <p:sp>
        <p:nvSpPr>
          <p:cNvPr id="31" name="Teardrop 10">
            <a:extLst>
              <a:ext uri="{FF2B5EF4-FFF2-40B4-BE49-F238E27FC236}">
                <a16:creationId xmlns:a16="http://schemas.microsoft.com/office/drawing/2014/main" id="{DA36E9E0-7533-471B-B737-3E31F128FCC7}"/>
              </a:ext>
            </a:extLst>
          </p:cNvPr>
          <p:cNvSpPr/>
          <p:nvPr/>
        </p:nvSpPr>
        <p:spPr>
          <a:xfrm rot="18900000">
            <a:off x="2048814" y="2474317"/>
            <a:ext cx="1726119" cy="1737269"/>
          </a:xfrm>
          <a:prstGeom prst="teardrop">
            <a:avLst>
              <a:gd name="adj" fmla="val 13388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32" name="Teardrop 11">
            <a:extLst>
              <a:ext uri="{FF2B5EF4-FFF2-40B4-BE49-F238E27FC236}">
                <a16:creationId xmlns:a16="http://schemas.microsoft.com/office/drawing/2014/main" id="{7B822F72-A563-4E33-A8EB-46C4FE7AA983}"/>
              </a:ext>
            </a:extLst>
          </p:cNvPr>
          <p:cNvSpPr/>
          <p:nvPr/>
        </p:nvSpPr>
        <p:spPr>
          <a:xfrm rot="18900000">
            <a:off x="5772044" y="2492869"/>
            <a:ext cx="1713564" cy="1720735"/>
          </a:xfrm>
          <a:prstGeom prst="teardrop">
            <a:avLst>
              <a:gd name="adj" fmla="val 133882"/>
            </a:avLst>
          </a:prstGeom>
          <a:solidFill>
            <a:srgbClr val="C0504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3" name="Oval 27">
            <a:extLst>
              <a:ext uri="{FF2B5EF4-FFF2-40B4-BE49-F238E27FC236}">
                <a16:creationId xmlns:a16="http://schemas.microsoft.com/office/drawing/2014/main" id="{F40586D8-7682-41F8-9675-C6A211613F39}"/>
              </a:ext>
            </a:extLst>
          </p:cNvPr>
          <p:cNvSpPr/>
          <p:nvPr/>
        </p:nvSpPr>
        <p:spPr>
          <a:xfrm>
            <a:off x="1308040" y="4756867"/>
            <a:ext cx="266798" cy="26679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34" name="Oval 28">
            <a:extLst>
              <a:ext uri="{FF2B5EF4-FFF2-40B4-BE49-F238E27FC236}">
                <a16:creationId xmlns:a16="http://schemas.microsoft.com/office/drawing/2014/main" id="{29C431E0-B041-4B71-A502-A00B9792AE0A}"/>
              </a:ext>
            </a:extLst>
          </p:cNvPr>
          <p:cNvSpPr/>
          <p:nvPr/>
        </p:nvSpPr>
        <p:spPr>
          <a:xfrm>
            <a:off x="5147819" y="4758215"/>
            <a:ext cx="266798" cy="266798"/>
          </a:xfrm>
          <a:prstGeom prst="ellipse">
            <a:avLst/>
          </a:prstGeom>
          <a:solidFill>
            <a:srgbClr val="C0504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5" name="矩形 34"/>
          <p:cNvSpPr/>
          <p:nvPr/>
        </p:nvSpPr>
        <p:spPr>
          <a:xfrm>
            <a:off x="1910981" y="2845404"/>
            <a:ext cx="2001783" cy="1015663"/>
          </a:xfrm>
          <a:prstGeom prst="rect">
            <a:avLst/>
          </a:prstGeom>
          <a:noFill/>
        </p:spPr>
        <p:txBody>
          <a:bodyPr wrap="square">
            <a:spAutoFit/>
          </a:bodyPr>
          <a:lstStyle/>
          <a:p>
            <a:pPr algn="ctr"/>
            <a:r>
              <a:rPr lang="en-US" altLang="zh-TW" sz="2000" b="1" dirty="0" err="1">
                <a:solidFill>
                  <a:prstClr val="black"/>
                </a:solidFill>
                <a:latin typeface="微軟正黑體" panose="020B0604030504040204" pitchFamily="34" charset="-120"/>
                <a:ea typeface="微軟正黑體" panose="020B0604030504040204" pitchFamily="34" charset="-120"/>
              </a:rPr>
              <a:t>Memiliki</a:t>
            </a:r>
            <a:r>
              <a:rPr lang="en-US" altLang="zh-TW" sz="2000" b="1" dirty="0">
                <a:solidFill>
                  <a:prstClr val="black"/>
                </a:solidFill>
                <a:latin typeface="微軟正黑體" panose="020B0604030504040204" pitchFamily="34" charset="-120"/>
                <a:ea typeface="微軟正黑體" panose="020B0604030504040204" pitchFamily="34" charset="-120"/>
              </a:rPr>
              <a:t> </a:t>
            </a:r>
            <a:endParaRPr lang="en-US" altLang="zh-TW" sz="2000" b="1" dirty="0" smtClean="0">
              <a:solidFill>
                <a:prstClr val="black"/>
              </a:solidFill>
              <a:latin typeface="微軟正黑體" panose="020B0604030504040204" pitchFamily="34" charset="-120"/>
              <a:ea typeface="微軟正黑體" panose="020B0604030504040204" pitchFamily="34" charset="-120"/>
            </a:endParaRPr>
          </a:p>
          <a:p>
            <a:pPr algn="ctr"/>
            <a:r>
              <a:rPr lang="en-US" altLang="zh-TW" sz="2000" b="1" dirty="0" err="1" smtClean="0">
                <a:solidFill>
                  <a:prstClr val="black"/>
                </a:solidFill>
                <a:latin typeface="微軟正黑體" panose="020B0604030504040204" pitchFamily="34" charset="-120"/>
                <a:ea typeface="微軟正黑體" panose="020B0604030504040204" pitchFamily="34" charset="-120"/>
              </a:rPr>
              <a:t>daya</a:t>
            </a:r>
            <a:r>
              <a:rPr lang="en-US" altLang="zh-TW" sz="2000" b="1" dirty="0" smtClean="0">
                <a:solidFill>
                  <a:prstClr val="black"/>
                </a:solidFill>
                <a:latin typeface="微軟正黑體" panose="020B0604030504040204" pitchFamily="34" charset="-120"/>
                <a:ea typeface="微軟正黑體" panose="020B0604030504040204" pitchFamily="34" charset="-120"/>
              </a:rPr>
              <a:t> </a:t>
            </a:r>
            <a:r>
              <a:rPr lang="en-US" altLang="zh-TW" sz="2000" b="1" dirty="0" err="1">
                <a:solidFill>
                  <a:prstClr val="black"/>
                </a:solidFill>
                <a:latin typeface="微軟正黑體" panose="020B0604030504040204" pitchFamily="34" charset="-120"/>
                <a:ea typeface="微軟正黑體" panose="020B0604030504040204" pitchFamily="34" charset="-120"/>
              </a:rPr>
              <a:t>penularan</a:t>
            </a:r>
            <a:endParaRPr lang="en-US" altLang="zh-TW" sz="2000" b="1" dirty="0">
              <a:solidFill>
                <a:prstClr val="black"/>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1574838" y="4711853"/>
            <a:ext cx="2904137" cy="1938992"/>
          </a:xfrm>
          <a:prstGeom prst="rect">
            <a:avLst/>
          </a:prstGeom>
          <a:noFill/>
        </p:spPr>
        <p:txBody>
          <a:bodyPr wrap="square">
            <a:spAutoFit/>
          </a:bodyPr>
          <a:lstStyle/>
          <a:p>
            <a:r>
              <a:rPr lang="id-ID" altLang="zh-TW" sz="20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Darah, cairan sperma, sekresi vagina, cairan serebrospinal, cairan bursal, cairan pleural, cairan asites, cairan ketuban, air susu ibu</a:t>
            </a:r>
          </a:p>
        </p:txBody>
      </p:sp>
      <p:sp>
        <p:nvSpPr>
          <p:cNvPr id="37" name="矩形 36"/>
          <p:cNvSpPr/>
          <p:nvPr/>
        </p:nvSpPr>
        <p:spPr>
          <a:xfrm>
            <a:off x="5767051" y="2654491"/>
            <a:ext cx="1723549" cy="1323439"/>
          </a:xfrm>
          <a:prstGeom prst="rect">
            <a:avLst/>
          </a:prstGeom>
          <a:noFill/>
        </p:spPr>
        <p:txBody>
          <a:bodyPr wrap="square">
            <a:spAutoFit/>
          </a:bodyPr>
          <a:lstStyle/>
          <a:p>
            <a:pPr algn="ctr"/>
            <a:r>
              <a:rPr lang="en-US" altLang="zh-TW" sz="2000" b="1" dirty="0" err="1">
                <a:solidFill>
                  <a:prstClr val="white"/>
                </a:solidFill>
                <a:latin typeface="微軟正黑體" panose="020B0604030504040204" pitchFamily="34" charset="-120"/>
                <a:ea typeface="微軟正黑體" panose="020B0604030504040204" pitchFamily="34" charset="-120"/>
              </a:rPr>
              <a:t>Tidak</a:t>
            </a:r>
            <a:r>
              <a:rPr lang="en-US" altLang="zh-TW" sz="2000" b="1" dirty="0">
                <a:solidFill>
                  <a:prstClr val="white"/>
                </a:solidFill>
                <a:latin typeface="微軟正黑體" panose="020B0604030504040204" pitchFamily="34" charset="-120"/>
                <a:ea typeface="微軟正黑體" panose="020B0604030504040204" pitchFamily="34" charset="-120"/>
              </a:rPr>
              <a:t> </a:t>
            </a:r>
            <a:r>
              <a:rPr lang="en-US" altLang="zh-TW" sz="2000" b="1" dirty="0" err="1">
                <a:solidFill>
                  <a:prstClr val="white"/>
                </a:solidFill>
                <a:latin typeface="微軟正黑體" panose="020B0604030504040204" pitchFamily="34" charset="-120"/>
                <a:ea typeface="微軟正黑體" panose="020B0604030504040204" pitchFamily="34" charset="-120"/>
              </a:rPr>
              <a:t>memiliki</a:t>
            </a:r>
            <a:r>
              <a:rPr lang="en-US" altLang="zh-TW" sz="2000" b="1" dirty="0">
                <a:solidFill>
                  <a:prstClr val="white"/>
                </a:solidFill>
                <a:latin typeface="微軟正黑體" panose="020B0604030504040204" pitchFamily="34" charset="-120"/>
                <a:ea typeface="微軟正黑體" panose="020B0604030504040204" pitchFamily="34" charset="-120"/>
              </a:rPr>
              <a:t> </a:t>
            </a:r>
            <a:r>
              <a:rPr lang="en-US" altLang="zh-TW" sz="2000" b="1" dirty="0" err="1">
                <a:solidFill>
                  <a:prstClr val="white"/>
                </a:solidFill>
                <a:latin typeface="微軟正黑體" panose="020B0604030504040204" pitchFamily="34" charset="-120"/>
                <a:ea typeface="微軟正黑體" panose="020B0604030504040204" pitchFamily="34" charset="-120"/>
              </a:rPr>
              <a:t>daya</a:t>
            </a:r>
            <a:r>
              <a:rPr lang="en-US" altLang="zh-TW" sz="2000" b="1" dirty="0">
                <a:solidFill>
                  <a:prstClr val="white"/>
                </a:solidFill>
                <a:latin typeface="微軟正黑體" panose="020B0604030504040204" pitchFamily="34" charset="-120"/>
                <a:ea typeface="微軟正黑體" panose="020B0604030504040204" pitchFamily="34" charset="-120"/>
              </a:rPr>
              <a:t> </a:t>
            </a:r>
            <a:r>
              <a:rPr lang="en-US" altLang="zh-TW" sz="2000" b="1" dirty="0" err="1">
                <a:solidFill>
                  <a:prstClr val="white"/>
                </a:solidFill>
                <a:latin typeface="微軟正黑體" panose="020B0604030504040204" pitchFamily="34" charset="-120"/>
                <a:ea typeface="微軟正黑體" panose="020B0604030504040204" pitchFamily="34" charset="-120"/>
              </a:rPr>
              <a:t>penularan</a:t>
            </a:r>
            <a:endParaRPr lang="en-US" altLang="zh-TW" sz="2000" b="1" dirty="0">
              <a:solidFill>
                <a:prstClr val="white"/>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5414617" y="4708979"/>
            <a:ext cx="3549872" cy="1631216"/>
          </a:xfrm>
          <a:prstGeom prst="rect">
            <a:avLst/>
          </a:prstGeom>
          <a:noFill/>
        </p:spPr>
        <p:txBody>
          <a:bodyPr wrap="square">
            <a:spAutoFit/>
          </a:bodyPr>
          <a:lstStyle/>
          <a:p>
            <a:r>
              <a:rPr lang="id-ID" altLang="zh-TW" sz="20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Air liur, dahak, sekresi hidung, air mata, keringat, air kencing, tinja, benda yang dimuntah, kulit melepuh</a:t>
            </a:r>
          </a:p>
        </p:txBody>
      </p:sp>
      <p:sp>
        <p:nvSpPr>
          <p:cNvPr id="2" name="投影片編號版面配置區 1">
            <a:extLst>
              <a:ext uri="{FF2B5EF4-FFF2-40B4-BE49-F238E27FC236}">
                <a16:creationId xmlns:a16="http://schemas.microsoft.com/office/drawing/2014/main" id="{CB348F82-955A-4AA1-9CCF-6771327B1EFB}"/>
              </a:ext>
            </a:extLst>
          </p:cNvPr>
          <p:cNvSpPr>
            <a:spLocks noGrp="1"/>
          </p:cNvSpPr>
          <p:nvPr>
            <p:ph type="sldNum" sz="quarter" idx="12"/>
          </p:nvPr>
        </p:nvSpPr>
        <p:spPr/>
        <p:txBody>
          <a:bodyPr/>
          <a:lstStyle/>
          <a:p>
            <a:fld id="{DF4C4211-DC08-42C6-B13C-B804F08D47A0}" type="slidenum">
              <a:rPr lang="zh-TW" altLang="en-US" smtClean="0"/>
              <a:t>18</a:t>
            </a:fld>
            <a:endParaRPr lang="zh-TW" altLang="en-US"/>
          </a:p>
        </p:txBody>
      </p:sp>
    </p:spTree>
    <p:extLst>
      <p:ext uri="{BB962C8B-B14F-4D97-AF65-F5344CB8AC3E}">
        <p14:creationId xmlns:p14="http://schemas.microsoft.com/office/powerpoint/2010/main" val="4050768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3"/>
          <p:cNvSpPr>
            <a:spLocks noGrp="1"/>
          </p:cNvSpPr>
          <p:nvPr>
            <p:ph type="title"/>
          </p:nvPr>
        </p:nvSpPr>
        <p:spPr>
          <a:xfrm>
            <a:off x="-79157" y="41858"/>
            <a:ext cx="9302315" cy="1143000"/>
          </a:xfrm>
        </p:spPr>
        <p:txBody>
          <a:bodyPr vert="horz" lIns="91440" tIns="45720" rIns="91440" bIns="45720" rtlCol="0" anchor="ctr">
            <a:noAutofit/>
          </a:bodyPr>
          <a:lstStyle/>
          <a:p>
            <a:r>
              <a:rPr kumimoji="1" lang="en-US" altLang="zh-TW" sz="3600" b="1" dirty="0" err="1">
                <a:solidFill>
                  <a:schemeClr val="bg1"/>
                </a:solidFill>
                <a:latin typeface="微軟正黑體" panose="020B0604030504040204" pitchFamily="34" charset="-120"/>
                <a:ea typeface="微軟正黑體" panose="020B0604030504040204" pitchFamily="34" charset="-120"/>
              </a:rPr>
              <a:t>Maka</a:t>
            </a:r>
            <a:r>
              <a:rPr kumimoji="1" lang="en-US" altLang="zh-TW" sz="3600" b="1" dirty="0">
                <a:solidFill>
                  <a:schemeClr val="bg1"/>
                </a:solidFill>
                <a:latin typeface="微軟正黑體" panose="020B0604030504040204" pitchFamily="34" charset="-120"/>
                <a:ea typeface="微軟正黑體" panose="020B0604030504040204" pitchFamily="34" charset="-120"/>
              </a:rPr>
              <a:t> </a:t>
            </a:r>
            <a:r>
              <a:rPr kumimoji="1" lang="en-US" altLang="zh-TW" sz="3600" b="1" dirty="0" err="1">
                <a:solidFill>
                  <a:schemeClr val="bg1"/>
                </a:solidFill>
                <a:latin typeface="微軟正黑體" panose="020B0604030504040204" pitchFamily="34" charset="-120"/>
                <a:ea typeface="微軟正黑體" panose="020B0604030504040204" pitchFamily="34" charset="-120"/>
              </a:rPr>
              <a:t>untuk</a:t>
            </a:r>
            <a:r>
              <a:rPr kumimoji="1" lang="en-US" altLang="zh-TW" sz="3600" b="1" dirty="0">
                <a:solidFill>
                  <a:schemeClr val="bg1"/>
                </a:solidFill>
                <a:latin typeface="微軟正黑體" panose="020B0604030504040204" pitchFamily="34" charset="-120"/>
                <a:ea typeface="微軟正黑體" panose="020B0604030504040204" pitchFamily="34" charset="-120"/>
              </a:rPr>
              <a:t> </a:t>
            </a:r>
            <a:r>
              <a:rPr kumimoji="1" lang="en-US" altLang="zh-TW" sz="3600" b="1" dirty="0" err="1">
                <a:solidFill>
                  <a:schemeClr val="bg1"/>
                </a:solidFill>
                <a:latin typeface="微軟正黑體" panose="020B0604030504040204" pitchFamily="34" charset="-120"/>
                <a:ea typeface="微軟正黑體" panose="020B0604030504040204" pitchFamily="34" charset="-120"/>
              </a:rPr>
              <a:t>perawatan</a:t>
            </a:r>
            <a:r>
              <a:rPr kumimoji="1" lang="en-US" altLang="zh-TW" sz="3600" b="1" dirty="0">
                <a:solidFill>
                  <a:schemeClr val="bg1"/>
                </a:solidFill>
                <a:latin typeface="微軟正黑體" panose="020B0604030504040204" pitchFamily="34" charset="-120"/>
                <a:ea typeface="微軟正黑體" panose="020B0604030504040204" pitchFamily="34" charset="-120"/>
              </a:rPr>
              <a:t> </a:t>
            </a:r>
            <a:r>
              <a:rPr kumimoji="1" lang="en-US" altLang="zh-TW" sz="3600" b="1" dirty="0" err="1">
                <a:solidFill>
                  <a:schemeClr val="bg1"/>
                </a:solidFill>
                <a:latin typeface="微軟正黑體" panose="020B0604030504040204" pitchFamily="34" charset="-120"/>
                <a:ea typeface="微軟正黑體" panose="020B0604030504040204" pitchFamily="34" charset="-120"/>
              </a:rPr>
              <a:t>umum</a:t>
            </a:r>
            <a:r>
              <a:rPr kumimoji="1" lang="en-US" altLang="zh-TW" sz="3600" b="1" dirty="0">
                <a:solidFill>
                  <a:schemeClr val="bg1"/>
                </a:solidFill>
                <a:latin typeface="微軟正黑體" panose="020B0604030504040204" pitchFamily="34" charset="-120"/>
                <a:ea typeface="微軟正黑體" panose="020B0604030504040204" pitchFamily="34" charset="-120"/>
              </a:rPr>
              <a:t> </a:t>
            </a:r>
            <a:r>
              <a:rPr kumimoji="1" lang="en-US" altLang="zh-TW" sz="3600" b="1" dirty="0" err="1">
                <a:solidFill>
                  <a:schemeClr val="accent6">
                    <a:lumMod val="60000"/>
                    <a:lumOff val="40000"/>
                  </a:schemeClr>
                </a:solidFill>
                <a:latin typeface="微軟正黑體" panose="020B0604030504040204" pitchFamily="34" charset="-120"/>
                <a:ea typeface="微軟正黑體" panose="020B0604030504040204" pitchFamily="34" charset="-120"/>
              </a:rPr>
              <a:t>tidak</a:t>
            </a:r>
            <a:r>
              <a:rPr kumimoji="1" lang="en-US" altLang="zh-TW" sz="36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kumimoji="1" lang="en-US" altLang="zh-TW" sz="3600" b="1" dirty="0" err="1">
                <a:solidFill>
                  <a:schemeClr val="accent6">
                    <a:lumMod val="60000"/>
                    <a:lumOff val="40000"/>
                  </a:schemeClr>
                </a:solidFill>
                <a:latin typeface="微軟正黑體" panose="020B0604030504040204" pitchFamily="34" charset="-120"/>
                <a:ea typeface="微軟正黑體" panose="020B0604030504040204" pitchFamily="34" charset="-120"/>
              </a:rPr>
              <a:t>akan</a:t>
            </a:r>
            <a:r>
              <a:rPr kumimoji="1" lang="en-US" altLang="zh-TW" sz="36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kumimoji="1" lang="en-US" altLang="zh-TW" sz="3600" b="1" dirty="0" err="1">
                <a:solidFill>
                  <a:schemeClr val="bg1"/>
                </a:solidFill>
                <a:latin typeface="微軟正黑體" panose="020B0604030504040204" pitchFamily="34" charset="-120"/>
                <a:ea typeface="微軟正黑體" panose="020B0604030504040204" pitchFamily="34" charset="-120"/>
              </a:rPr>
              <a:t>terpapar</a:t>
            </a:r>
            <a:r>
              <a:rPr kumimoji="1" lang="en-US" altLang="zh-TW" sz="3600" b="1" dirty="0">
                <a:solidFill>
                  <a:schemeClr val="bg1"/>
                </a:solidFill>
                <a:latin typeface="微軟正黑體" panose="020B0604030504040204" pitchFamily="34" charset="-120"/>
                <a:ea typeface="微軟正黑體" panose="020B0604030504040204" pitchFamily="34" charset="-120"/>
              </a:rPr>
              <a:t> HIV</a:t>
            </a:r>
            <a:endParaRPr kumimoji="1" lang="zh-TW" altLang="en-US" sz="3600" b="1" dirty="0">
              <a:solidFill>
                <a:schemeClr val="bg1"/>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2866099" y="1315532"/>
            <a:ext cx="3515032" cy="461665"/>
          </a:xfrm>
          <a:prstGeom prst="rect">
            <a:avLst/>
          </a:prstGeom>
        </p:spPr>
        <p:txBody>
          <a:bodyPr wrap="square">
            <a:spAutoFit/>
          </a:bodyPr>
          <a:lstStyle/>
          <a:p>
            <a:r>
              <a:rPr lang="en-US" altLang="zh-TW" sz="2400" b="1" dirty="0" err="1">
                <a:solidFill>
                  <a:srgbClr val="093F5C"/>
                </a:solidFill>
                <a:latin typeface="微軟正黑體" panose="020B0604030504040204" pitchFamily="34" charset="-120"/>
                <a:ea typeface="微軟正黑體" panose="020B0604030504040204" pitchFamily="34" charset="-120"/>
              </a:rPr>
              <a:t>Pekerjaan</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Perawatan</a:t>
            </a:r>
            <a:endParaRPr lang="en-US" altLang="zh-TW" sz="2400" b="1" dirty="0">
              <a:solidFill>
                <a:srgbClr val="093F5C"/>
              </a:solidFill>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1403648" y="1675912"/>
            <a:ext cx="6040857" cy="4242784"/>
            <a:chOff x="1810758" y="1746942"/>
            <a:chExt cx="5346791" cy="4242784"/>
          </a:xfrm>
        </p:grpSpPr>
        <p:grpSp>
          <p:nvGrpSpPr>
            <p:cNvPr id="6" name="群組 5"/>
            <p:cNvGrpSpPr/>
            <p:nvPr/>
          </p:nvGrpSpPr>
          <p:grpSpPr>
            <a:xfrm>
              <a:off x="1810758" y="1746942"/>
              <a:ext cx="5346791" cy="4242784"/>
              <a:chOff x="35699" y="2728713"/>
              <a:chExt cx="4770727" cy="4054651"/>
            </a:xfrm>
          </p:grpSpPr>
          <p:grpSp>
            <p:nvGrpSpPr>
              <p:cNvPr id="7" name="群組 6"/>
              <p:cNvGrpSpPr/>
              <p:nvPr/>
            </p:nvGrpSpPr>
            <p:grpSpPr>
              <a:xfrm>
                <a:off x="35699" y="2728713"/>
                <a:ext cx="4770727" cy="4054651"/>
                <a:chOff x="111437" y="2518953"/>
                <a:chExt cx="4321193" cy="3760624"/>
              </a:xfrm>
            </p:grpSpPr>
            <p:pic>
              <p:nvPicPr>
                <p:cNvPr id="15" name="圖片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437" y="2518953"/>
                  <a:ext cx="4321193" cy="3466882"/>
                </a:xfrm>
                <a:prstGeom prst="rect">
                  <a:avLst/>
                </a:prstGeom>
              </p:spPr>
            </p:pic>
            <p:sp>
              <p:nvSpPr>
                <p:cNvPr id="16" name="矩形 15"/>
                <p:cNvSpPr/>
                <p:nvPr/>
              </p:nvSpPr>
              <p:spPr>
                <a:xfrm>
                  <a:off x="2925290" y="5877272"/>
                  <a:ext cx="1507340" cy="4023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
            <p:nvSpPr>
              <p:cNvPr id="8" name="矩形 7"/>
              <p:cNvSpPr/>
              <p:nvPr/>
            </p:nvSpPr>
            <p:spPr>
              <a:xfrm>
                <a:off x="179512" y="3175177"/>
                <a:ext cx="2058118"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 name="矩形 8"/>
              <p:cNvSpPr/>
              <p:nvPr/>
            </p:nvSpPr>
            <p:spPr>
              <a:xfrm>
                <a:off x="276207" y="2951825"/>
                <a:ext cx="2049939" cy="15551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0" name="矩形 9"/>
              <p:cNvSpPr/>
              <p:nvPr/>
            </p:nvSpPr>
            <p:spPr>
              <a:xfrm>
                <a:off x="2710431" y="3213553"/>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1" name="矩形 10"/>
              <p:cNvSpPr/>
              <p:nvPr/>
            </p:nvSpPr>
            <p:spPr>
              <a:xfrm>
                <a:off x="2648183" y="3175176"/>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2" name="矩形 11"/>
              <p:cNvSpPr/>
              <p:nvPr/>
            </p:nvSpPr>
            <p:spPr>
              <a:xfrm>
                <a:off x="2566654" y="3068960"/>
                <a:ext cx="1957705" cy="1438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3" name="矩形 12"/>
              <p:cNvSpPr/>
              <p:nvPr/>
            </p:nvSpPr>
            <p:spPr>
              <a:xfrm>
                <a:off x="247097" y="4691992"/>
                <a:ext cx="2079049" cy="16019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4" name="矩形 13"/>
              <p:cNvSpPr/>
              <p:nvPr/>
            </p:nvSpPr>
            <p:spPr>
              <a:xfrm>
                <a:off x="2545498" y="4691993"/>
                <a:ext cx="2060160" cy="15549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pic>
          <p:nvPicPr>
            <p:cNvPr id="17" name="圖片 16"/>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6667" b="92917" l="9961" r="89844">
                          <a14:foregroundMark x1="47656" y1="23333" x2="47656" y2="23333"/>
                          <a14:foregroundMark x1="38672" y1="93333" x2="38672" y2="93333"/>
                        </a14:backgroundRemoval>
                      </a14:imgEffect>
                    </a14:imgLayer>
                  </a14:imgProps>
                </a:ext>
                <a:ext uri="{28A0092B-C50C-407E-A947-70E740481C1C}">
                  <a14:useLocalDpi xmlns:a14="http://schemas.microsoft.com/office/drawing/2010/main" val="0"/>
                </a:ext>
              </a:extLst>
            </a:blip>
            <a:srcRect l="29331" r="26379"/>
            <a:stretch/>
          </p:blipFill>
          <p:spPr>
            <a:xfrm>
              <a:off x="2550134" y="1854073"/>
              <a:ext cx="1158294" cy="1225895"/>
            </a:xfrm>
            <a:prstGeom prst="rect">
              <a:avLst/>
            </a:prstGeom>
          </p:spPr>
        </p:pic>
        <p:pic>
          <p:nvPicPr>
            <p:cNvPr id="20" name="圖片 1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8791" y="3935627"/>
              <a:ext cx="1687952" cy="1147279"/>
            </a:xfrm>
            <a:prstGeom prst="rect">
              <a:avLst/>
            </a:prstGeom>
          </p:spPr>
        </p:pic>
        <p:pic>
          <p:nvPicPr>
            <p:cNvPr id="22" name="圖片 21"/>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959819" y="1756306"/>
              <a:ext cx="1312602" cy="1312602"/>
            </a:xfrm>
            <a:prstGeom prst="rect">
              <a:avLst/>
            </a:prstGeom>
          </p:spPr>
        </p:pic>
        <p:pic>
          <p:nvPicPr>
            <p:cNvPr id="24" name="圖片 23"/>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11471" y="3990758"/>
              <a:ext cx="1312382" cy="972861"/>
            </a:xfrm>
            <a:prstGeom prst="rect">
              <a:avLst/>
            </a:prstGeom>
          </p:spPr>
        </p:pic>
      </p:grpSp>
      <p:sp>
        <p:nvSpPr>
          <p:cNvPr id="26" name="文字方塊 25"/>
          <p:cNvSpPr txBox="1"/>
          <p:nvPr/>
        </p:nvSpPr>
        <p:spPr>
          <a:xfrm>
            <a:off x="1455189" y="5602398"/>
            <a:ext cx="6017134" cy="1123712"/>
          </a:xfrm>
          <a:prstGeom prst="roundRect">
            <a:avLst/>
          </a:prstGeom>
          <a:solidFill>
            <a:srgbClr val="588894"/>
          </a:solidFill>
        </p:spPr>
        <p:txBody>
          <a:bodyPr wrap="square">
            <a:spAutoFit/>
          </a:bodyPr>
          <a:lstStyle>
            <a:defPPr>
              <a:defRPr lang="en-US"/>
            </a:defPPr>
            <a:lvl1pPr algn="just" eaLnBrk="0" fontAlgn="base" hangingPunct="0">
              <a:spcBef>
                <a:spcPct val="0"/>
              </a:spcBef>
              <a:spcAft>
                <a:spcPct val="0"/>
              </a:spcAft>
              <a:defRPr kumimoji="1" sz="2400" b="1">
                <a:solidFill>
                  <a:schemeClr val="bg1"/>
                </a:solidFill>
                <a:latin typeface="微軟正黑體" panose="020B0604030504040204" pitchFamily="34" charset="-120"/>
                <a:ea typeface="微軟正黑體" panose="020B0604030504040204" pitchFamily="34" charset="-12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TW" sz="2000" dirty="0" err="1">
                <a:solidFill>
                  <a:schemeClr val="accent6">
                    <a:lumMod val="60000"/>
                    <a:lumOff val="40000"/>
                  </a:schemeClr>
                </a:solidFill>
              </a:rPr>
              <a:t>Menyentuh</a:t>
            </a:r>
            <a:r>
              <a:rPr lang="en-US" altLang="zh-TW" sz="2000" dirty="0">
                <a:solidFill>
                  <a:schemeClr val="accent6">
                    <a:lumMod val="60000"/>
                    <a:lumOff val="40000"/>
                  </a:schemeClr>
                </a:solidFill>
              </a:rPr>
              <a:t> </a:t>
            </a:r>
            <a:r>
              <a:rPr lang="en-US" altLang="zh-TW" sz="2000" dirty="0" err="1">
                <a:solidFill>
                  <a:schemeClr val="accent6">
                    <a:lumMod val="60000"/>
                    <a:lumOff val="40000"/>
                  </a:schemeClr>
                </a:solidFill>
              </a:rPr>
              <a:t>keringat</a:t>
            </a:r>
            <a:r>
              <a:rPr lang="en-US" altLang="zh-TW" sz="2000" dirty="0">
                <a:solidFill>
                  <a:schemeClr val="accent6">
                    <a:lumMod val="60000"/>
                    <a:lumOff val="40000"/>
                  </a:schemeClr>
                </a:solidFill>
              </a:rPr>
              <a:t>, air </a:t>
            </a:r>
            <a:r>
              <a:rPr lang="en-US" altLang="zh-TW" sz="2000" dirty="0" err="1">
                <a:solidFill>
                  <a:schemeClr val="accent6">
                    <a:lumMod val="60000"/>
                    <a:lumOff val="40000"/>
                  </a:schemeClr>
                </a:solidFill>
              </a:rPr>
              <a:t>mata</a:t>
            </a:r>
            <a:r>
              <a:rPr lang="en-US" altLang="zh-TW" sz="2000" dirty="0">
                <a:solidFill>
                  <a:schemeClr val="accent6">
                    <a:lumMod val="60000"/>
                    <a:lumOff val="40000"/>
                  </a:schemeClr>
                </a:solidFill>
              </a:rPr>
              <a:t>, air </a:t>
            </a:r>
            <a:r>
              <a:rPr lang="en-US" altLang="zh-TW" sz="2000" dirty="0" err="1">
                <a:solidFill>
                  <a:schemeClr val="accent6">
                    <a:lumMod val="60000"/>
                    <a:lumOff val="40000"/>
                  </a:schemeClr>
                </a:solidFill>
              </a:rPr>
              <a:t>ludah</a:t>
            </a:r>
            <a:r>
              <a:rPr lang="en-US" altLang="zh-TW" sz="2000" dirty="0">
                <a:solidFill>
                  <a:schemeClr val="accent6">
                    <a:lumMod val="60000"/>
                    <a:lumOff val="40000"/>
                  </a:schemeClr>
                </a:solidFill>
              </a:rPr>
              <a:t>, air </a:t>
            </a:r>
            <a:r>
              <a:rPr lang="en-US" altLang="zh-TW" sz="2000" dirty="0" err="1">
                <a:solidFill>
                  <a:schemeClr val="accent6">
                    <a:lumMod val="60000"/>
                    <a:lumOff val="40000"/>
                  </a:schemeClr>
                </a:solidFill>
              </a:rPr>
              <a:t>kencing</a:t>
            </a:r>
            <a:r>
              <a:rPr lang="en-US" altLang="zh-TW" sz="2000" dirty="0">
                <a:solidFill>
                  <a:schemeClr val="accent6">
                    <a:lumMod val="60000"/>
                    <a:lumOff val="40000"/>
                  </a:schemeClr>
                </a:solidFill>
              </a:rPr>
              <a:t>, </a:t>
            </a:r>
            <a:r>
              <a:rPr lang="en-US" altLang="zh-TW" sz="2000" dirty="0" err="1">
                <a:solidFill>
                  <a:schemeClr val="accent6">
                    <a:lumMod val="60000"/>
                    <a:lumOff val="40000"/>
                  </a:schemeClr>
                </a:solidFill>
              </a:rPr>
              <a:t>benda</a:t>
            </a:r>
            <a:r>
              <a:rPr lang="en-US" altLang="zh-TW" sz="2000" dirty="0">
                <a:solidFill>
                  <a:schemeClr val="accent6">
                    <a:lumMod val="60000"/>
                    <a:lumOff val="40000"/>
                  </a:schemeClr>
                </a:solidFill>
              </a:rPr>
              <a:t> yang </a:t>
            </a:r>
            <a:r>
              <a:rPr lang="en-US" altLang="zh-TW" sz="2000" dirty="0" err="1">
                <a:solidFill>
                  <a:schemeClr val="accent6">
                    <a:lumMod val="60000"/>
                    <a:lumOff val="40000"/>
                  </a:schemeClr>
                </a:solidFill>
              </a:rPr>
              <a:t>dimuntah</a:t>
            </a:r>
            <a:r>
              <a:rPr lang="en-US" altLang="zh-TW" sz="2000" dirty="0">
                <a:solidFill>
                  <a:schemeClr val="accent6">
                    <a:lumMod val="60000"/>
                    <a:lumOff val="40000"/>
                  </a:schemeClr>
                </a:solidFill>
              </a:rPr>
              <a:t>/</a:t>
            </a:r>
            <a:r>
              <a:rPr lang="en-US" altLang="zh-TW" sz="2000" dirty="0" err="1">
                <a:solidFill>
                  <a:schemeClr val="accent6">
                    <a:lumMod val="60000"/>
                    <a:lumOff val="40000"/>
                  </a:schemeClr>
                </a:solidFill>
              </a:rPr>
              <a:t>kotoran</a:t>
            </a:r>
            <a:r>
              <a:rPr lang="en-US" altLang="zh-TW" sz="2000" dirty="0">
                <a:solidFill>
                  <a:schemeClr val="accent6">
                    <a:lumMod val="60000"/>
                    <a:lumOff val="40000"/>
                  </a:schemeClr>
                </a:solidFill>
              </a:rPr>
              <a:t> </a:t>
            </a:r>
            <a:r>
              <a:rPr lang="en-US" altLang="zh-TW" sz="2000" dirty="0" err="1">
                <a:solidFill>
                  <a:schemeClr val="accent6">
                    <a:lumMod val="60000"/>
                    <a:lumOff val="40000"/>
                  </a:schemeClr>
                </a:solidFill>
              </a:rPr>
              <a:t>dari</a:t>
            </a:r>
            <a:r>
              <a:rPr lang="en-US" altLang="zh-TW" sz="2000" dirty="0">
                <a:solidFill>
                  <a:schemeClr val="accent6">
                    <a:lumMod val="60000"/>
                    <a:lumOff val="40000"/>
                  </a:schemeClr>
                </a:solidFill>
              </a:rPr>
              <a:t> orang yang </a:t>
            </a:r>
            <a:r>
              <a:rPr lang="en-US" altLang="zh-TW" sz="2000" dirty="0" err="1">
                <a:solidFill>
                  <a:schemeClr val="accent6">
                    <a:lumMod val="60000"/>
                    <a:lumOff val="40000"/>
                  </a:schemeClr>
                </a:solidFill>
              </a:rPr>
              <a:t>terinfeksi</a:t>
            </a:r>
            <a:r>
              <a:rPr lang="en-US" altLang="zh-TW" sz="2000" dirty="0">
                <a:solidFill>
                  <a:schemeClr val="accent6">
                    <a:lumMod val="60000"/>
                    <a:lumOff val="40000"/>
                  </a:schemeClr>
                </a:solidFill>
              </a:rPr>
              <a:t> </a:t>
            </a:r>
            <a:r>
              <a:rPr lang="en-US" altLang="zh-TW" sz="2000" dirty="0" err="1">
                <a:solidFill>
                  <a:schemeClr val="accent6">
                    <a:lumMod val="60000"/>
                    <a:lumOff val="40000"/>
                  </a:schemeClr>
                </a:solidFill>
              </a:rPr>
              <a:t>tidak</a:t>
            </a:r>
            <a:r>
              <a:rPr lang="en-US" altLang="zh-TW" sz="2000" dirty="0">
                <a:solidFill>
                  <a:schemeClr val="accent6">
                    <a:lumMod val="60000"/>
                    <a:lumOff val="40000"/>
                  </a:schemeClr>
                </a:solidFill>
              </a:rPr>
              <a:t> </a:t>
            </a:r>
            <a:r>
              <a:rPr lang="en-US" altLang="zh-TW" sz="2000" dirty="0" err="1">
                <a:solidFill>
                  <a:schemeClr val="accent6">
                    <a:lumMod val="60000"/>
                    <a:lumOff val="40000"/>
                  </a:schemeClr>
                </a:solidFill>
              </a:rPr>
              <a:t>akan</a:t>
            </a:r>
            <a:r>
              <a:rPr lang="en-US" altLang="zh-TW" sz="2000" dirty="0">
                <a:solidFill>
                  <a:schemeClr val="accent6">
                    <a:lumMod val="60000"/>
                    <a:lumOff val="40000"/>
                  </a:schemeClr>
                </a:solidFill>
              </a:rPr>
              <a:t> </a:t>
            </a:r>
            <a:r>
              <a:rPr lang="en-US" altLang="zh-TW" sz="2000" dirty="0" err="1">
                <a:solidFill>
                  <a:schemeClr val="accent6">
                    <a:lumMod val="60000"/>
                    <a:lumOff val="40000"/>
                  </a:schemeClr>
                </a:solidFill>
              </a:rPr>
              <a:t>ketularan</a:t>
            </a:r>
            <a:r>
              <a:rPr lang="en-US" altLang="zh-TW" sz="2000" dirty="0">
                <a:solidFill>
                  <a:schemeClr val="accent6">
                    <a:lumMod val="60000"/>
                    <a:lumOff val="40000"/>
                  </a:schemeClr>
                </a:solidFill>
              </a:rPr>
              <a:t>!</a:t>
            </a:r>
          </a:p>
        </p:txBody>
      </p:sp>
      <p:sp>
        <p:nvSpPr>
          <p:cNvPr id="2" name="投影片編號版面配置區 1">
            <a:extLst>
              <a:ext uri="{FF2B5EF4-FFF2-40B4-BE49-F238E27FC236}">
                <a16:creationId xmlns:a16="http://schemas.microsoft.com/office/drawing/2014/main" id="{0D826A64-BBAA-492D-B61C-EE1F7C92898B}"/>
              </a:ext>
            </a:extLst>
          </p:cNvPr>
          <p:cNvSpPr>
            <a:spLocks noGrp="1"/>
          </p:cNvSpPr>
          <p:nvPr>
            <p:ph type="sldNum" sz="quarter" idx="12"/>
          </p:nvPr>
        </p:nvSpPr>
        <p:spPr/>
        <p:txBody>
          <a:bodyPr/>
          <a:lstStyle/>
          <a:p>
            <a:fld id="{DF4C4211-DC08-42C6-B13C-B804F08D47A0}" type="slidenum">
              <a:rPr lang="zh-TW" altLang="en-US" smtClean="0"/>
              <a:t>19</a:t>
            </a:fld>
            <a:endParaRPr lang="zh-TW" altLang="en-US"/>
          </a:p>
        </p:txBody>
      </p:sp>
      <p:sp>
        <p:nvSpPr>
          <p:cNvPr id="28" name="矩形 27"/>
          <p:cNvSpPr/>
          <p:nvPr/>
        </p:nvSpPr>
        <p:spPr>
          <a:xfrm>
            <a:off x="1433245" y="3010810"/>
            <a:ext cx="3102847" cy="523220"/>
          </a:xfrm>
          <a:prstGeom prst="rect">
            <a:avLst/>
          </a:prstGeom>
        </p:spPr>
        <p:txBody>
          <a:bodyPr wrap="square">
            <a:spAutoFit/>
          </a:bodyPr>
          <a:lstStyle/>
          <a:p>
            <a:pPr lvl="0" algn="ctr" fontAlgn="auto">
              <a:spcBef>
                <a:spcPts val="0"/>
              </a:spcBef>
              <a:spcAft>
                <a:spcPts val="0"/>
              </a:spcAft>
              <a:defRPr/>
            </a:pPr>
            <a:r>
              <a:rPr lang="id-ID" sz="14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Bantu mengganti, mengenakan, menanggalkan baju dan celana</a:t>
            </a:r>
          </a:p>
        </p:txBody>
      </p:sp>
      <p:sp>
        <p:nvSpPr>
          <p:cNvPr id="29" name="矩形 28"/>
          <p:cNvSpPr/>
          <p:nvPr/>
        </p:nvSpPr>
        <p:spPr>
          <a:xfrm>
            <a:off x="1726457" y="4947627"/>
            <a:ext cx="2494273" cy="523220"/>
          </a:xfrm>
          <a:prstGeom prst="rect">
            <a:avLst/>
          </a:prstGeom>
        </p:spPr>
        <p:txBody>
          <a:bodyPr wrap="square">
            <a:spAutoFit/>
          </a:bodyPr>
          <a:lstStyle/>
          <a:p>
            <a:pPr algn="ctr"/>
            <a:r>
              <a:rPr lang="id-ID" sz="14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Bantu mengganti seprai dan kain-kain tempat tidur</a:t>
            </a:r>
          </a:p>
        </p:txBody>
      </p:sp>
      <p:sp>
        <p:nvSpPr>
          <p:cNvPr id="30" name="矩形 29"/>
          <p:cNvSpPr/>
          <p:nvPr/>
        </p:nvSpPr>
        <p:spPr>
          <a:xfrm>
            <a:off x="4463756" y="2860072"/>
            <a:ext cx="2768258" cy="738664"/>
          </a:xfrm>
          <a:prstGeom prst="rect">
            <a:avLst/>
          </a:prstGeom>
        </p:spPr>
        <p:txBody>
          <a:bodyPr wrap="square">
            <a:spAutoFit/>
          </a:bodyPr>
          <a:lstStyle/>
          <a:p>
            <a:pPr lvl="0" algn="ctr" fontAlgn="auto">
              <a:spcBef>
                <a:spcPts val="0"/>
              </a:spcBef>
              <a:spcAft>
                <a:spcPts val="0"/>
              </a:spcAft>
              <a:defRPr/>
            </a:pPr>
            <a:r>
              <a:rPr lang="id-ID" sz="14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Bantu membersihkan mulut</a:t>
            </a:r>
          </a:p>
          <a:p>
            <a:pPr lvl="0" algn="ctr" fontAlgn="auto">
              <a:spcBef>
                <a:spcPts val="0"/>
              </a:spcBef>
              <a:spcAft>
                <a:spcPts val="0"/>
              </a:spcAft>
              <a:defRPr/>
            </a:pPr>
            <a:r>
              <a:rPr lang="id-ID" sz="14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(termasuk menyikat gigi dan berkumur)</a:t>
            </a:r>
          </a:p>
        </p:txBody>
      </p:sp>
      <p:sp>
        <p:nvSpPr>
          <p:cNvPr id="31" name="矩形 30"/>
          <p:cNvSpPr/>
          <p:nvPr/>
        </p:nvSpPr>
        <p:spPr>
          <a:xfrm>
            <a:off x="4688841" y="5024140"/>
            <a:ext cx="2389826" cy="307777"/>
          </a:xfrm>
          <a:prstGeom prst="rect">
            <a:avLst/>
          </a:prstGeom>
        </p:spPr>
        <p:txBody>
          <a:bodyPr wrap="square">
            <a:spAutoFit/>
          </a:bodyPr>
          <a:lstStyle/>
          <a:p>
            <a:pPr algn="ctr"/>
            <a:r>
              <a:rPr lang="id-ID" sz="14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Bantu memotong kuku</a:t>
            </a:r>
          </a:p>
        </p:txBody>
      </p:sp>
    </p:spTree>
    <p:extLst>
      <p:ext uri="{BB962C8B-B14F-4D97-AF65-F5344CB8AC3E}">
        <p14:creationId xmlns:p14="http://schemas.microsoft.com/office/powerpoint/2010/main" val="2302987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612576" y="605683"/>
            <a:ext cx="7772400" cy="654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auto">
              <a:spcAft>
                <a:spcPts val="0"/>
              </a:spcAft>
              <a:buNone/>
            </a:pPr>
            <a:r>
              <a:rPr kumimoji="0" lang="en-US" altLang="zh-TW" sz="4000" b="1" dirty="0" err="1">
                <a:solidFill>
                  <a:srgbClr val="093F5C"/>
                </a:solidFill>
                <a:latin typeface="微軟正黑體" panose="020B0604030504040204" pitchFamily="34" charset="-120"/>
                <a:ea typeface="微軟正黑體" panose="020B0604030504040204" pitchFamily="34" charset="-120"/>
              </a:rPr>
              <a:t>Garis</a:t>
            </a:r>
            <a:r>
              <a:rPr kumimoji="0" lang="en-US" altLang="zh-TW" sz="4000" b="1" dirty="0">
                <a:solidFill>
                  <a:srgbClr val="093F5C"/>
                </a:solidFill>
                <a:latin typeface="微軟正黑體" panose="020B0604030504040204" pitchFamily="34" charset="-120"/>
                <a:ea typeface="微軟正黑體" panose="020B0604030504040204" pitchFamily="34" charset="-120"/>
              </a:rPr>
              <a:t> </a:t>
            </a:r>
            <a:r>
              <a:rPr kumimoji="0" lang="en-US" altLang="zh-TW" sz="4000" b="1" dirty="0" err="1">
                <a:solidFill>
                  <a:srgbClr val="093F5C"/>
                </a:solidFill>
                <a:latin typeface="微軟正黑體" panose="020B0604030504040204" pitchFamily="34" charset="-120"/>
                <a:ea typeface="微軟正黑體" panose="020B0604030504040204" pitchFamily="34" charset="-120"/>
              </a:rPr>
              <a:t>Besar</a:t>
            </a:r>
            <a:endParaRPr kumimoji="0" lang="en-US" altLang="zh-TW" sz="4000" b="1" dirty="0">
              <a:solidFill>
                <a:srgbClr val="093F5C"/>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763688" y="2035731"/>
            <a:ext cx="6571052" cy="1015663"/>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Perkenalan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situasi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epidemi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kini</a:t>
            </a:r>
            <a:r>
              <a:rPr kumimoji="0" lang="en-US" altLang="zh-TW" sz="2000" b="1" dirty="0">
                <a:solidFill>
                  <a:srgbClr val="093F5C"/>
                </a:solidFill>
                <a:latin typeface="微軟正黑體" panose="020B0604030504040204" pitchFamily="34" charset="-120"/>
                <a:ea typeface="微軟正黑體" panose="020B0604030504040204" pitchFamily="34" charset="-120"/>
              </a:rPr>
              <a:t> di Taiwan</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Perkenalan</a:t>
            </a:r>
            <a:r>
              <a:rPr kumimoji="0" lang="en-US" altLang="zh-TW" sz="2000" b="1" dirty="0">
                <a:solidFill>
                  <a:srgbClr val="093F5C"/>
                </a:solidFill>
                <a:latin typeface="微軟正黑體" panose="020B0604030504040204" pitchFamily="34" charset="-120"/>
                <a:ea typeface="微軟正黑體" panose="020B0604030504040204" pitchFamily="34" charset="-120"/>
              </a:rPr>
              <a:t> HIV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dan</a:t>
            </a:r>
            <a:r>
              <a:rPr kumimoji="0" lang="en-US" altLang="zh-TW" sz="2000" b="1" dirty="0">
                <a:solidFill>
                  <a:srgbClr val="093F5C"/>
                </a:solidFill>
                <a:latin typeface="微軟正黑體" panose="020B0604030504040204" pitchFamily="34" charset="-120"/>
                <a:ea typeface="微軟正黑體" panose="020B0604030504040204" pitchFamily="34" charset="-120"/>
              </a:rPr>
              <a:t> AIDS</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Pencegahan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pengobatan</a:t>
            </a:r>
            <a:r>
              <a:rPr kumimoji="0" lang="en-US" altLang="zh-TW" sz="2000" b="1" dirty="0">
                <a:solidFill>
                  <a:srgbClr val="093F5C"/>
                </a:solidFill>
                <a:latin typeface="微軟正黑體" panose="020B0604030504040204" pitchFamily="34" charset="-120"/>
                <a:ea typeface="微軟正黑體" panose="020B0604030504040204" pitchFamily="34" charset="-120"/>
              </a:rPr>
              <a:t> HIV</a:t>
            </a:r>
            <a:endParaRPr kumimoji="0" lang="zh-TW" altLang="en-US"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6" name="文字版面配置區 2"/>
          <p:cNvSpPr txBox="1">
            <a:spLocks/>
          </p:cNvSpPr>
          <p:nvPr/>
        </p:nvSpPr>
        <p:spPr>
          <a:xfrm>
            <a:off x="1736761" y="1596042"/>
            <a:ext cx="5920106" cy="46755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0" fontAlgn="auto">
              <a:spcAft>
                <a:spcPts val="0"/>
              </a:spcAft>
            </a:pPr>
            <a:r>
              <a:rPr kumimoji="0" lang="en-US" altLang="zh-TW" sz="2400" b="1" dirty="0" err="1">
                <a:solidFill>
                  <a:srgbClr val="70AD47">
                    <a:lumMod val="75000"/>
                  </a:srgbClr>
                </a:solidFill>
                <a:latin typeface="微軟正黑體" panose="020B0604030504040204" pitchFamily="34" charset="-120"/>
                <a:ea typeface="微軟正黑體" panose="020B0604030504040204" pitchFamily="34" charset="-120"/>
              </a:rPr>
              <a:t>Pengetahuan</a:t>
            </a:r>
            <a:r>
              <a:rPr kumimoji="0" lang="en-US" altLang="zh-TW" sz="2400" b="1" dirty="0">
                <a:solidFill>
                  <a:srgbClr val="70AD47">
                    <a:lumMod val="75000"/>
                  </a:srgbClr>
                </a:solidFill>
                <a:latin typeface="微軟正黑體" panose="020B0604030504040204" pitchFamily="34" charset="-120"/>
                <a:ea typeface="微軟正黑體" panose="020B0604030504040204" pitchFamily="34" charset="-120"/>
              </a:rPr>
              <a:t> </a:t>
            </a:r>
            <a:r>
              <a:rPr kumimoji="0" lang="en-US" altLang="zh-TW" sz="2400" b="1" dirty="0" err="1">
                <a:solidFill>
                  <a:srgbClr val="70AD47">
                    <a:lumMod val="75000"/>
                  </a:srgbClr>
                </a:solidFill>
                <a:latin typeface="微軟正黑體" panose="020B0604030504040204" pitchFamily="34" charset="-120"/>
                <a:ea typeface="微軟正黑體" panose="020B0604030504040204" pitchFamily="34" charset="-120"/>
              </a:rPr>
              <a:t>Pencegahan</a:t>
            </a:r>
            <a:r>
              <a:rPr kumimoji="0" lang="en-US" altLang="zh-TW" sz="2400" b="1" dirty="0">
                <a:solidFill>
                  <a:srgbClr val="70AD47">
                    <a:lumMod val="75000"/>
                  </a:srgbClr>
                </a:solidFill>
                <a:latin typeface="微軟正黑體" panose="020B0604030504040204" pitchFamily="34" charset="-120"/>
                <a:ea typeface="微軟正黑體" panose="020B0604030504040204" pitchFamily="34" charset="-120"/>
              </a:rPr>
              <a:t> HIV</a:t>
            </a:r>
          </a:p>
        </p:txBody>
      </p:sp>
      <p:sp>
        <p:nvSpPr>
          <p:cNvPr id="7" name="文字版面配置區 2"/>
          <p:cNvSpPr txBox="1">
            <a:spLocks/>
          </p:cNvSpPr>
          <p:nvPr/>
        </p:nvSpPr>
        <p:spPr>
          <a:xfrm>
            <a:off x="1736761" y="3380144"/>
            <a:ext cx="7038367" cy="824887"/>
          </a:xfrm>
          <a:prstGeom prst="rect">
            <a:avLst/>
          </a:prstGeom>
        </p:spPr>
        <p:txBody>
          <a:bodyPr vert="horz" lIns="91440" tIns="45720" rIns="91440" bIns="45720" rtlCol="0" anchor="b">
            <a:noAutofit/>
          </a:bodyPr>
          <a:lstStyle>
            <a:defPPr>
              <a:defRPr lang="zh-TW"/>
            </a:defPPr>
            <a:lvl1pPr marL="0" lvl="0" indent="0" defTabSz="914400" eaLnBrk="1" fontAlgn="auto" latinLnBrk="0" hangingPunct="1">
              <a:spcBef>
                <a:spcPct val="20000"/>
              </a:spcBef>
              <a:spcAft>
                <a:spcPts val="0"/>
              </a:spcAft>
              <a:buFont typeface="Arial" pitchFamily="34" charset="0"/>
              <a:buNone/>
              <a:defRPr kumimoji="0" sz="3200" b="1">
                <a:solidFill>
                  <a:srgbClr val="70AD47">
                    <a:lumMod val="75000"/>
                  </a:srgbClr>
                </a:solidFill>
                <a:latin typeface="微軟正黑體" panose="020B0604030504040204" pitchFamily="34" charset="-120"/>
                <a:ea typeface="微軟正黑體" panose="020B0604030504040204" pitchFamily="34" charset="-120"/>
              </a:defRPr>
            </a:lvl1pPr>
            <a:lvl2pPr indent="0" defTabSz="914400" eaLnBrk="1" latinLnBrk="0" hangingPunct="1">
              <a:spcBef>
                <a:spcPct val="20000"/>
              </a:spcBef>
              <a:buFont typeface="Arial" pitchFamily="34" charset="0"/>
              <a:buNone/>
              <a:defRPr sz="1800">
                <a:solidFill>
                  <a:schemeClr val="tx1">
                    <a:tint val="75000"/>
                  </a:schemeClr>
                </a:solidFill>
                <a:latin typeface="+mn-lt"/>
                <a:ea typeface="+mn-ea"/>
              </a:defRPr>
            </a:lvl2pPr>
            <a:lvl3pPr indent="0" defTabSz="914400" eaLnBrk="1" latinLnBrk="0" hangingPunct="1">
              <a:spcBef>
                <a:spcPct val="20000"/>
              </a:spcBef>
              <a:buFont typeface="Arial" pitchFamily="34" charset="0"/>
              <a:buNone/>
              <a:defRPr sz="1600">
                <a:solidFill>
                  <a:schemeClr val="tx1">
                    <a:tint val="75000"/>
                  </a:schemeClr>
                </a:solidFill>
                <a:latin typeface="+mn-lt"/>
                <a:ea typeface="+mn-ea"/>
              </a:defRPr>
            </a:lvl3pPr>
            <a:lvl4pPr indent="0" defTabSz="914400" eaLnBrk="1" latinLnBrk="0" hangingPunct="1">
              <a:spcBef>
                <a:spcPct val="20000"/>
              </a:spcBef>
              <a:buFont typeface="Arial" pitchFamily="34" charset="0"/>
              <a:buNone/>
              <a:defRPr sz="1400">
                <a:solidFill>
                  <a:schemeClr val="tx1">
                    <a:tint val="75000"/>
                  </a:schemeClr>
                </a:solidFill>
                <a:latin typeface="+mn-lt"/>
                <a:ea typeface="+mn-ea"/>
              </a:defRPr>
            </a:lvl4pPr>
            <a:lvl5pPr indent="0" defTabSz="914400" eaLnBrk="1" latinLnBrk="0" hangingPunct="1">
              <a:spcBef>
                <a:spcPct val="20000"/>
              </a:spcBef>
              <a:buFont typeface="Arial" pitchFamily="34" charset="0"/>
              <a:buNone/>
              <a:defRPr sz="1400">
                <a:solidFill>
                  <a:schemeClr val="tx1">
                    <a:tint val="75000"/>
                  </a:schemeClr>
                </a:solidFill>
                <a:latin typeface="+mn-lt"/>
                <a:ea typeface="+mn-ea"/>
              </a:defRPr>
            </a:lvl5pPr>
            <a:lvl6pPr indent="0">
              <a:spcBef>
                <a:spcPct val="20000"/>
              </a:spcBef>
              <a:buFont typeface="Arial" pitchFamily="34" charset="0"/>
              <a:buNone/>
              <a:defRPr sz="1400">
                <a:solidFill>
                  <a:schemeClr val="tx1">
                    <a:tint val="75000"/>
                  </a:schemeClr>
                </a:solidFill>
                <a:latin typeface="+mn-lt"/>
                <a:ea typeface="+mn-ea"/>
              </a:defRPr>
            </a:lvl6pPr>
            <a:lvl7pPr indent="0">
              <a:spcBef>
                <a:spcPct val="20000"/>
              </a:spcBef>
              <a:buFont typeface="Arial" pitchFamily="34" charset="0"/>
              <a:buNone/>
              <a:defRPr sz="1400">
                <a:solidFill>
                  <a:schemeClr val="tx1">
                    <a:tint val="75000"/>
                  </a:schemeClr>
                </a:solidFill>
                <a:latin typeface="+mn-lt"/>
                <a:ea typeface="+mn-ea"/>
              </a:defRPr>
            </a:lvl7pPr>
            <a:lvl8pPr indent="0">
              <a:spcBef>
                <a:spcPct val="20000"/>
              </a:spcBef>
              <a:buFont typeface="Arial" pitchFamily="34" charset="0"/>
              <a:buNone/>
              <a:defRPr sz="1400">
                <a:solidFill>
                  <a:schemeClr val="tx1">
                    <a:tint val="75000"/>
                  </a:schemeClr>
                </a:solidFill>
                <a:latin typeface="+mn-lt"/>
                <a:ea typeface="+mn-ea"/>
              </a:defRPr>
            </a:lvl8pPr>
            <a:lvl9pPr indent="0">
              <a:spcBef>
                <a:spcPct val="20000"/>
              </a:spcBef>
              <a:buFont typeface="Arial" pitchFamily="34" charset="0"/>
              <a:buNone/>
              <a:defRPr sz="1400">
                <a:solidFill>
                  <a:schemeClr val="tx1">
                    <a:tint val="75000"/>
                  </a:schemeClr>
                </a:solidFill>
                <a:latin typeface="+mn-lt"/>
                <a:ea typeface="+mn-ea"/>
              </a:defRPr>
            </a:lvl9pPr>
          </a:lstStyle>
          <a:p>
            <a:r>
              <a:rPr lang="en-US" altLang="zh-TW" sz="2400" dirty="0" err="1"/>
              <a:t>Kognisi</a:t>
            </a:r>
            <a:r>
              <a:rPr lang="en-US" altLang="zh-TW" sz="2400" dirty="0"/>
              <a:t> </a:t>
            </a:r>
            <a:r>
              <a:rPr lang="en-US" altLang="zh-TW" sz="2400" dirty="0" err="1"/>
              <a:t>Perlindungan</a:t>
            </a:r>
            <a:r>
              <a:rPr lang="en-US" altLang="zh-TW" sz="2400" dirty="0"/>
              <a:t> </a:t>
            </a:r>
            <a:r>
              <a:rPr lang="en-US" altLang="zh-TW" sz="2400" dirty="0" err="1"/>
              <a:t>Diri</a:t>
            </a:r>
            <a:r>
              <a:rPr lang="en-US" altLang="zh-TW" sz="2400" dirty="0"/>
              <a:t> </a:t>
            </a:r>
            <a:r>
              <a:rPr lang="en-US" altLang="zh-TW" sz="2400" dirty="0" err="1"/>
              <a:t>Pembantu</a:t>
            </a:r>
            <a:r>
              <a:rPr lang="en-US" altLang="zh-TW" sz="2400" dirty="0"/>
              <a:t> </a:t>
            </a:r>
            <a:r>
              <a:rPr lang="en-US" altLang="zh-TW" sz="2400" dirty="0" err="1"/>
              <a:t>Perawatan</a:t>
            </a:r>
            <a:r>
              <a:rPr lang="en-US" altLang="zh-TW" sz="2400" dirty="0"/>
              <a:t> yang </a:t>
            </a:r>
            <a:r>
              <a:rPr lang="en-US" altLang="zh-TW" sz="2400" dirty="0" err="1"/>
              <a:t>Merawat</a:t>
            </a:r>
            <a:r>
              <a:rPr lang="en-US" altLang="zh-TW" sz="2400" dirty="0"/>
              <a:t> </a:t>
            </a:r>
            <a:r>
              <a:rPr lang="en-US" altLang="zh-TW" sz="2400" dirty="0" err="1"/>
              <a:t>Pasien</a:t>
            </a:r>
            <a:r>
              <a:rPr lang="en-US" altLang="zh-TW" sz="2400" dirty="0"/>
              <a:t> </a:t>
            </a:r>
            <a:r>
              <a:rPr lang="en-US" altLang="zh-TW" sz="2400" dirty="0" err="1"/>
              <a:t>Terinfeksi</a:t>
            </a:r>
            <a:r>
              <a:rPr lang="en-US" altLang="zh-TW" sz="2400" dirty="0"/>
              <a:t> HIV</a:t>
            </a:r>
          </a:p>
        </p:txBody>
      </p:sp>
      <p:sp>
        <p:nvSpPr>
          <p:cNvPr id="8" name="文字方塊 7"/>
          <p:cNvSpPr txBox="1"/>
          <p:nvPr/>
        </p:nvSpPr>
        <p:spPr>
          <a:xfrm>
            <a:off x="1763688" y="4194725"/>
            <a:ext cx="7906812" cy="1631216"/>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Risiko</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terpapar</a:t>
            </a:r>
            <a:r>
              <a:rPr kumimoji="0" lang="en-US" altLang="zh-TW" sz="2000" b="1" dirty="0">
                <a:solidFill>
                  <a:srgbClr val="093F5C"/>
                </a:solidFill>
                <a:latin typeface="微軟正黑體" panose="020B0604030504040204" pitchFamily="34" charset="-120"/>
                <a:ea typeface="微軟正黑體" panose="020B0604030504040204" pitchFamily="34" charset="-120"/>
              </a:rPr>
              <a:t> HIV</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Prinsip</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langkah-langkah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perlindungan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standar</a:t>
            </a:r>
            <a:endParaRPr kumimoji="0" lang="en-US" altLang="zh-TW" sz="2000" b="1" dirty="0">
              <a:solidFill>
                <a:srgbClr val="093F5C"/>
              </a:solidFill>
              <a:latin typeface="微軟正黑體" panose="020B0604030504040204" pitchFamily="34" charset="-120"/>
              <a:ea typeface="微軟正黑體" panose="020B0604030504040204" pitchFamily="34" charset="-120"/>
            </a:endParaRP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Tindakan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penanganan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setelah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terpapar</a:t>
            </a:r>
            <a:r>
              <a:rPr kumimoji="0" lang="en-US" altLang="zh-TW" sz="2000" b="1" dirty="0">
                <a:solidFill>
                  <a:srgbClr val="093F5C"/>
                </a:solidFill>
                <a:latin typeface="微軟正黑體" panose="020B0604030504040204" pitchFamily="34" charset="-120"/>
                <a:ea typeface="微軟正黑體" panose="020B0604030504040204" pitchFamily="34" charset="-120"/>
              </a:rPr>
              <a:t> HIV</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Jawaban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terhadap</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mitos</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umum</a:t>
            </a:r>
            <a:endParaRPr kumimoji="0" lang="en-US" altLang="zh-TW" sz="2000" b="1" dirty="0">
              <a:solidFill>
                <a:srgbClr val="093F5C"/>
              </a:solidFill>
              <a:latin typeface="微軟正黑體" panose="020B0604030504040204" pitchFamily="34" charset="-120"/>
              <a:ea typeface="微軟正黑體" panose="020B0604030504040204" pitchFamily="34" charset="-120"/>
            </a:endParaRP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Penghapusan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diskriminasi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dengan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peduli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smtClean="0">
                <a:solidFill>
                  <a:srgbClr val="093F5C"/>
                </a:solidFill>
                <a:latin typeface="微軟正黑體" panose="020B0604030504040204" pitchFamily="34" charset="-120"/>
                <a:ea typeface="微軟正黑體" panose="020B0604030504040204" pitchFamily="34" charset="-120"/>
              </a:rPr>
              <a:t>menerima</a:t>
            </a:r>
            <a:endParaRPr kumimoji="0" lang="zh-TW" altLang="en-US" sz="20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endParaRPr>
          </a:p>
        </p:txBody>
      </p:sp>
      <p:sp>
        <p:nvSpPr>
          <p:cNvPr id="9" name="矩形 8"/>
          <p:cNvSpPr/>
          <p:nvPr/>
        </p:nvSpPr>
        <p:spPr>
          <a:xfrm>
            <a:off x="2" y="-91440"/>
            <a:ext cx="1798792"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28" name="群組 27"/>
          <p:cNvGrpSpPr/>
          <p:nvPr/>
        </p:nvGrpSpPr>
        <p:grpSpPr>
          <a:xfrm>
            <a:off x="1" y="-1"/>
            <a:ext cx="1798793" cy="6858001"/>
            <a:chOff x="0" y="22465"/>
            <a:chExt cx="2959964" cy="6875208"/>
          </a:xfrm>
        </p:grpSpPr>
        <p:sp>
          <p:nvSpPr>
            <p:cNvPr id="19" name="Heart 45">
              <a:extLst>
                <a:ext uri="{FF2B5EF4-FFF2-40B4-BE49-F238E27FC236}">
                  <a16:creationId xmlns:a16="http://schemas.microsoft.com/office/drawing/2014/main" id="{0D61234A-9078-497B-B44F-C85C29220E10}"/>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
              <a:extLst>
                <a:ext uri="{FF2B5EF4-FFF2-40B4-BE49-F238E27FC236}">
                  <a16:creationId xmlns:a16="http://schemas.microsoft.com/office/drawing/2014/main" id="{F81CEE53-7F4A-4984-ADDF-72E44539565F}"/>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36">
              <a:extLst>
                <a:ext uri="{FF2B5EF4-FFF2-40B4-BE49-F238E27FC236}">
                  <a16:creationId xmlns:a16="http://schemas.microsoft.com/office/drawing/2014/main" id="{8B4D6C70-F433-47A4-A279-102747793736}"/>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2" name="Freeform 36">
              <a:extLst>
                <a:ext uri="{FF2B5EF4-FFF2-40B4-BE49-F238E27FC236}">
                  <a16:creationId xmlns:a16="http://schemas.microsoft.com/office/drawing/2014/main" id="{2C5C9A3E-99C9-4205-B483-5AB38D9831DC}"/>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3" name="Rectangle 12">
              <a:extLst>
                <a:ext uri="{FF2B5EF4-FFF2-40B4-BE49-F238E27FC236}">
                  <a16:creationId xmlns:a16="http://schemas.microsoft.com/office/drawing/2014/main" id="{E65C77D5-2587-46D8-A268-CA228B4A098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44">
              <a:extLst>
                <a:ext uri="{FF2B5EF4-FFF2-40B4-BE49-F238E27FC236}">
                  <a16:creationId xmlns:a16="http://schemas.microsoft.com/office/drawing/2014/main" id="{4CD9DB49-0254-44A0-BE69-F368A157C8BA}"/>
                </a:ext>
              </a:extLst>
            </p:cNvPr>
            <p:cNvGrpSpPr/>
            <p:nvPr/>
          </p:nvGrpSpPr>
          <p:grpSpPr>
            <a:xfrm>
              <a:off x="1291919" y="3215458"/>
              <a:ext cx="376126" cy="376126"/>
              <a:chOff x="1733181" y="3181305"/>
              <a:chExt cx="376126" cy="376126"/>
            </a:xfrm>
          </p:grpSpPr>
          <p:sp>
            <p:nvSpPr>
              <p:cNvPr id="25" name="Oval 9">
                <a:extLst>
                  <a:ext uri="{FF2B5EF4-FFF2-40B4-BE49-F238E27FC236}">
                    <a16:creationId xmlns:a16="http://schemas.microsoft.com/office/drawing/2014/main" id="{2533CAEC-985A-4B21-955A-E622106FA4B4}"/>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0">
                <a:extLst>
                  <a:ext uri="{FF2B5EF4-FFF2-40B4-BE49-F238E27FC236}">
                    <a16:creationId xmlns:a16="http://schemas.microsoft.com/office/drawing/2014/main" id="{BCC6A506-154C-470E-A60B-988C7FC2B1BA}"/>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1">
                <a:extLst>
                  <a:ext uri="{FF2B5EF4-FFF2-40B4-BE49-F238E27FC236}">
                    <a16:creationId xmlns:a16="http://schemas.microsoft.com/office/drawing/2014/main" id="{2CDE85E2-17CB-4EE3-9E0F-D4D1CFA65AD6}"/>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投影片編號版面配置區 1">
            <a:extLst>
              <a:ext uri="{FF2B5EF4-FFF2-40B4-BE49-F238E27FC236}">
                <a16:creationId xmlns:a16="http://schemas.microsoft.com/office/drawing/2014/main" id="{9D78C3B4-F7C5-4F88-BBDC-F7000CB01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70353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3"/>
          <p:cNvSpPr>
            <a:spLocks noGrp="1"/>
          </p:cNvSpPr>
          <p:nvPr>
            <p:ph type="title"/>
          </p:nvPr>
        </p:nvSpPr>
        <p:spPr>
          <a:xfrm>
            <a:off x="1" y="213314"/>
            <a:ext cx="9108504" cy="1143000"/>
          </a:xfrm>
        </p:spPr>
        <p:txBody>
          <a:bodyPr>
            <a:noAutofit/>
          </a:bodyPr>
          <a:lstStyle/>
          <a:p>
            <a:r>
              <a:rPr lang="en-US" altLang="zh-TW" sz="3600" b="1" dirty="0" err="1">
                <a:solidFill>
                  <a:schemeClr val="bg1"/>
                </a:solidFill>
                <a:latin typeface="微軟正黑體" panose="020B0604030504040204" pitchFamily="34" charset="-120"/>
                <a:ea typeface="微軟正黑體" panose="020B0604030504040204" pitchFamily="34" charset="-120"/>
              </a:rPr>
              <a:t>Langkah-Langkah</a:t>
            </a:r>
            <a:r>
              <a:rPr lang="en-US" altLang="zh-TW" sz="3600" b="1" dirty="0">
                <a:solidFill>
                  <a:schemeClr val="bg1"/>
                </a:solidFill>
                <a:latin typeface="微軟正黑體" panose="020B0604030504040204" pitchFamily="34" charset="-120"/>
                <a:ea typeface="微軟正黑體" panose="020B0604030504040204" pitchFamily="34" charset="-120"/>
              </a:rPr>
              <a:t> </a:t>
            </a:r>
            <a:r>
              <a:rPr lang="en-US" altLang="zh-TW" sz="3600" b="1" dirty="0" err="1">
                <a:solidFill>
                  <a:schemeClr val="bg1"/>
                </a:solidFill>
                <a:latin typeface="微軟正黑體" panose="020B0604030504040204" pitchFamily="34" charset="-120"/>
                <a:ea typeface="微軟正黑體" panose="020B0604030504040204" pitchFamily="34" charset="-120"/>
              </a:rPr>
              <a:t>Perlindungan</a:t>
            </a:r>
            <a:r>
              <a:rPr lang="en-US" altLang="zh-TW" sz="3600" b="1" dirty="0">
                <a:solidFill>
                  <a:schemeClr val="bg1"/>
                </a:solidFill>
                <a:latin typeface="微軟正黑體" panose="020B0604030504040204" pitchFamily="34" charset="-120"/>
                <a:ea typeface="微軟正黑體" panose="020B0604030504040204" pitchFamily="34" charset="-120"/>
              </a:rPr>
              <a:t> </a:t>
            </a:r>
            <a:r>
              <a:rPr lang="en-US" altLang="zh-TW" sz="3600" b="1" dirty="0" err="1">
                <a:solidFill>
                  <a:schemeClr val="bg1"/>
                </a:solidFill>
                <a:latin typeface="微軟正黑體" panose="020B0604030504040204" pitchFamily="34" charset="-120"/>
                <a:ea typeface="微軟正黑體" panose="020B0604030504040204" pitchFamily="34" charset="-120"/>
              </a:rPr>
              <a:t>Standar</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custDataLst>
              <p:tags r:id="rId1"/>
            </p:custDataLst>
          </p:nvPr>
        </p:nvSpPr>
        <p:spPr>
          <a:xfrm>
            <a:off x="463317" y="1692159"/>
            <a:ext cx="8217367" cy="3970318"/>
          </a:xfrm>
          <a:prstGeom prst="rect">
            <a:avLst/>
          </a:prstGeom>
          <a:noFill/>
        </p:spPr>
        <p:txBody>
          <a:bodyPr wrap="square">
            <a:spAutoFit/>
          </a:bodyPr>
          <a:lstStyle/>
          <a:p>
            <a:pPr algn="just"/>
            <a:r>
              <a:rPr lang="en-US" altLang="zh-TW" sz="2800" b="1" dirty="0" err="1">
                <a:solidFill>
                  <a:srgbClr val="093F5C"/>
                </a:solidFill>
                <a:latin typeface="微軟正黑體" panose="020B0604030504040204" pitchFamily="34" charset="-120"/>
                <a:ea typeface="微軟正黑體" panose="020B0604030504040204" pitchFamily="34" charset="-120"/>
              </a:rPr>
              <a:t>Pembentukan</a:t>
            </a:r>
            <a:r>
              <a:rPr lang="en-US" altLang="zh-TW" sz="2800" b="1" dirty="0">
                <a:solidFill>
                  <a:srgbClr val="093F5C"/>
                </a:solidFill>
                <a:latin typeface="微軟正黑體" panose="020B0604030504040204" pitchFamily="34" charset="-120"/>
                <a:ea typeface="微軟正黑體" panose="020B0604030504040204" pitchFamily="34" charset="-120"/>
              </a:rPr>
              <a:t> </a:t>
            </a:r>
            <a:r>
              <a:rPr lang="en-US" altLang="zh-TW" sz="2800" b="1" dirty="0" err="1">
                <a:solidFill>
                  <a:srgbClr val="093F5C"/>
                </a:solidFill>
                <a:latin typeface="微軟正黑體" panose="020B0604030504040204" pitchFamily="34" charset="-120"/>
                <a:ea typeface="微軟正黑體" panose="020B0604030504040204" pitchFamily="34" charset="-120"/>
              </a:rPr>
              <a:t>penularan</a:t>
            </a:r>
            <a:r>
              <a:rPr lang="en-US" altLang="zh-TW" sz="2800" b="1" dirty="0">
                <a:solidFill>
                  <a:srgbClr val="093F5C"/>
                </a:solidFill>
                <a:latin typeface="微軟正黑體" panose="020B0604030504040204" pitchFamily="34" charset="-120"/>
                <a:ea typeface="微軟正黑體" panose="020B0604030504040204" pitchFamily="34" charset="-120"/>
              </a:rPr>
              <a:t> </a:t>
            </a:r>
            <a:r>
              <a:rPr lang="en-US" altLang="zh-TW" sz="2800" b="1" dirty="0" err="1">
                <a:solidFill>
                  <a:srgbClr val="093F5C"/>
                </a:solidFill>
                <a:latin typeface="微軟正黑體" panose="020B0604030504040204" pitchFamily="34" charset="-120"/>
                <a:ea typeface="微軟正黑體" panose="020B0604030504040204" pitchFamily="34" charset="-120"/>
              </a:rPr>
              <a:t>didasari</a:t>
            </a:r>
            <a:r>
              <a:rPr lang="en-US" altLang="zh-TW" sz="2800" b="1" dirty="0">
                <a:solidFill>
                  <a:srgbClr val="093F5C"/>
                </a:solidFill>
                <a:latin typeface="微軟正黑體" panose="020B0604030504040204" pitchFamily="34" charset="-120"/>
                <a:ea typeface="微軟正黑體" panose="020B0604030504040204" pitchFamily="34" charset="-120"/>
              </a:rPr>
              <a:t> </a:t>
            </a:r>
            <a:r>
              <a:rPr lang="en-US" altLang="zh-TW" sz="2800" b="1" dirty="0" err="1">
                <a:solidFill>
                  <a:srgbClr val="093F5C"/>
                </a:solidFill>
                <a:latin typeface="微軟正黑體" panose="020B0604030504040204" pitchFamily="34" charset="-120"/>
                <a:ea typeface="微軟正黑體" panose="020B0604030504040204" pitchFamily="34" charset="-120"/>
              </a:rPr>
              <a:t>pada</a:t>
            </a:r>
            <a:r>
              <a:rPr lang="en-US" altLang="zh-TW" sz="2800" b="1" dirty="0">
                <a:solidFill>
                  <a:srgbClr val="093F5C"/>
                </a:solidFill>
                <a:latin typeface="微軟正黑體" panose="020B0604030504040204" pitchFamily="34" charset="-120"/>
                <a:ea typeface="微軟正黑體" panose="020B0604030504040204" pitchFamily="34" charset="-120"/>
              </a:rPr>
              <a:t> </a:t>
            </a:r>
            <a:r>
              <a:rPr lang="en-US" altLang="zh-TW" sz="2800" b="1" dirty="0" err="1">
                <a:solidFill>
                  <a:srgbClr val="093F5C"/>
                </a:solidFill>
                <a:latin typeface="微軟正黑體" panose="020B0604030504040204" pitchFamily="34" charset="-120"/>
                <a:ea typeface="微軟正黑體" panose="020B0604030504040204" pitchFamily="34" charset="-120"/>
              </a:rPr>
              <a:t>berikut</a:t>
            </a:r>
            <a:r>
              <a:rPr lang="en-US" altLang="zh-TW" sz="2800" b="1" dirty="0">
                <a:solidFill>
                  <a:srgbClr val="093F5C"/>
                </a:solidFill>
                <a:latin typeface="微軟正黑體" panose="020B0604030504040204" pitchFamily="34" charset="-120"/>
                <a:ea typeface="微軟正黑體" panose="020B0604030504040204" pitchFamily="34" charset="-120"/>
              </a:rPr>
              <a:t> yang </a:t>
            </a:r>
            <a:r>
              <a:rPr lang="en-US" altLang="zh-TW" sz="2800" b="1" dirty="0" err="1">
                <a:solidFill>
                  <a:srgbClr val="093F5C"/>
                </a:solidFill>
                <a:latin typeface="微軟正黑體" panose="020B0604030504040204" pitchFamily="34" charset="-120"/>
                <a:ea typeface="微軟正黑體" panose="020B0604030504040204" pitchFamily="34" charset="-120"/>
              </a:rPr>
              <a:t>mungkin</a:t>
            </a:r>
            <a:r>
              <a:rPr lang="en-US" altLang="zh-TW" sz="2800" b="1" dirty="0">
                <a:solidFill>
                  <a:srgbClr val="093F5C"/>
                </a:solidFill>
                <a:latin typeface="微軟正黑體" panose="020B0604030504040204" pitchFamily="34" charset="-120"/>
                <a:ea typeface="微軟正黑體" panose="020B0604030504040204" pitchFamily="34" charset="-120"/>
              </a:rPr>
              <a:t> </a:t>
            </a:r>
            <a:r>
              <a:rPr lang="en-US" altLang="zh-TW" sz="2800" b="1" dirty="0" err="1">
                <a:solidFill>
                  <a:srgbClr val="093F5C"/>
                </a:solidFill>
                <a:latin typeface="微軟正黑體" panose="020B0604030504040204" pitchFamily="34" charset="-120"/>
                <a:ea typeface="微軟正黑體" panose="020B0604030504040204" pitchFamily="34" charset="-120"/>
              </a:rPr>
              <a:t>membawa</a:t>
            </a:r>
            <a:r>
              <a:rPr lang="en-US" altLang="zh-TW" sz="2800" b="1" dirty="0">
                <a:solidFill>
                  <a:srgbClr val="093F5C"/>
                </a:solidFill>
                <a:latin typeface="微軟正黑體" panose="020B0604030504040204" pitchFamily="34" charset="-120"/>
                <a:ea typeface="微軟正黑體" panose="020B0604030504040204" pitchFamily="34" charset="-120"/>
              </a:rPr>
              <a:t> </a:t>
            </a:r>
            <a:r>
              <a:rPr lang="en-US" altLang="zh-TW" sz="2800" b="1" dirty="0" err="1">
                <a:solidFill>
                  <a:srgbClr val="093F5C"/>
                </a:solidFill>
                <a:latin typeface="微軟正黑體" panose="020B0604030504040204" pitchFamily="34" charset="-120"/>
                <a:ea typeface="微軟正黑體" panose="020B0604030504040204" pitchFamily="34" charset="-120"/>
              </a:rPr>
              <a:t>sumber</a:t>
            </a:r>
            <a:r>
              <a:rPr lang="en-US" altLang="zh-TW" sz="2800" b="1" dirty="0">
                <a:solidFill>
                  <a:srgbClr val="093F5C"/>
                </a:solidFill>
                <a:latin typeface="微軟正黑體" panose="020B0604030504040204" pitchFamily="34" charset="-120"/>
                <a:ea typeface="微軟正黑體" panose="020B0604030504040204" pitchFamily="34" charset="-120"/>
              </a:rPr>
              <a:t> </a:t>
            </a:r>
            <a:r>
              <a:rPr lang="en-US" altLang="zh-TW" sz="2800" b="1" dirty="0" err="1">
                <a:solidFill>
                  <a:srgbClr val="093F5C"/>
                </a:solidFill>
                <a:latin typeface="微軟正黑體" panose="020B0604030504040204" pitchFamily="34" charset="-120"/>
                <a:ea typeface="微軟正黑體" panose="020B0604030504040204" pitchFamily="34" charset="-120"/>
              </a:rPr>
              <a:t>infeksi</a:t>
            </a:r>
            <a:r>
              <a:rPr lang="en-US" altLang="zh-TW" sz="2800" b="1" dirty="0">
                <a:solidFill>
                  <a:srgbClr val="093F5C"/>
                </a:solidFill>
                <a:latin typeface="微軟正黑體" panose="020B0604030504040204" pitchFamily="34" charset="-120"/>
                <a:ea typeface="微軟正黑體" panose="020B0604030504040204" pitchFamily="34" charset="-120"/>
              </a:rPr>
              <a:t>:</a:t>
            </a:r>
          </a:p>
          <a:p>
            <a:pPr algn="just"/>
            <a:endParaRPr lang="zh-TW" altLang="en-US" sz="2800"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AutoNum type="circleNumWdWhitePlain"/>
            </a:pPr>
            <a:r>
              <a:rPr lang="id-ID"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Darah</a:t>
            </a:r>
          </a:p>
          <a:p>
            <a:pPr marL="457200" indent="-457200">
              <a:buFont typeface="Wingdings" panose="05000000000000000000" pitchFamily="2" charset="2"/>
              <a:buAutoNum type="circleNumWdWhitePlain"/>
            </a:pPr>
            <a:r>
              <a:rPr lang="id-ID"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Cairan tubuh</a:t>
            </a:r>
          </a:p>
          <a:p>
            <a:pPr marL="457200" indent="-457200">
              <a:buFont typeface="Wingdings" panose="05000000000000000000" pitchFamily="2" charset="2"/>
              <a:buAutoNum type="circleNumWdWhitePlain"/>
            </a:pPr>
            <a:r>
              <a:rPr lang="id-ID"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Ketidaksempurnaan </a:t>
            </a:r>
            <a:r>
              <a:rPr lang="en-US"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br>
            <a:r>
              <a:rPr lang="id-ID"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kulit dan</a:t>
            </a:r>
            <a:r>
              <a:rPr lang="zh-TW" altLang="en-US"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 </a:t>
            </a:r>
            <a:r>
              <a:rPr lang="id-ID"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jaringan </a:t>
            </a:r>
            <a:r>
              <a:rPr lang="en-US"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br>
            <a:r>
              <a:rPr lang="id-ID"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mukosa, dan </a:t>
            </a:r>
            <a:r>
              <a:rPr lang="en-US"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br>
            <a:r>
              <a:rPr lang="id-ID" altLang="zh-TW" sz="28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sebagainya</a:t>
            </a:r>
          </a:p>
        </p:txBody>
      </p:sp>
      <p:pic>
        <p:nvPicPr>
          <p:cNvPr id="7" name="圖片 6"/>
          <p:cNvPicPr>
            <a:picLocks noChangeAspect="1"/>
          </p:cNvPicPr>
          <p:nvPr/>
        </p:nvPicPr>
        <p:blipFill>
          <a:blip r:embed="rId3"/>
          <a:stretch>
            <a:fillRect/>
          </a:stretch>
        </p:blipFill>
        <p:spPr>
          <a:xfrm>
            <a:off x="4788024" y="3006953"/>
            <a:ext cx="3349409" cy="3349409"/>
          </a:xfrm>
          <a:prstGeom prst="rect">
            <a:avLst/>
          </a:prstGeom>
        </p:spPr>
      </p:pic>
      <p:sp>
        <p:nvSpPr>
          <p:cNvPr id="2" name="投影片編號版面配置區 1">
            <a:extLst>
              <a:ext uri="{FF2B5EF4-FFF2-40B4-BE49-F238E27FC236}">
                <a16:creationId xmlns:a16="http://schemas.microsoft.com/office/drawing/2014/main" id="{893295D8-6820-4D46-BAC7-A338E459A494}"/>
              </a:ext>
            </a:extLst>
          </p:cNvPr>
          <p:cNvSpPr>
            <a:spLocks noGrp="1"/>
          </p:cNvSpPr>
          <p:nvPr>
            <p:ph type="sldNum" sz="quarter" idx="12"/>
          </p:nvPr>
        </p:nvSpPr>
        <p:spPr/>
        <p:txBody>
          <a:bodyPr/>
          <a:lstStyle/>
          <a:p>
            <a:fld id="{DF4C4211-DC08-42C6-B13C-B804F08D47A0}" type="slidenum">
              <a:rPr lang="zh-TW" altLang="en-US" smtClean="0"/>
              <a:t>20</a:t>
            </a:fld>
            <a:endParaRPr lang="zh-TW" altLang="en-US"/>
          </a:p>
        </p:txBody>
      </p:sp>
    </p:spTree>
    <p:extLst>
      <p:ext uri="{BB962C8B-B14F-4D97-AF65-F5344CB8AC3E}">
        <p14:creationId xmlns:p14="http://schemas.microsoft.com/office/powerpoint/2010/main" val="246433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3"/>
          <p:cNvSpPr txBox="1">
            <a:spLocks/>
          </p:cNvSpPr>
          <p:nvPr/>
        </p:nvSpPr>
        <p:spPr>
          <a:xfrm>
            <a:off x="35496" y="168741"/>
            <a:ext cx="9108504" cy="1143000"/>
          </a:xfrm>
          <a:prstGeom prst="rect">
            <a:avLst/>
          </a:prstGeom>
        </p:spPr>
        <p:txBody>
          <a:bodyPr vert="horz" lIns="91440" tIns="45720" rIns="91440" bIns="45720" rtlCol="0" anchor="ctr">
            <a:noAutofit/>
          </a:bodyPr>
          <a:lstStyle>
            <a:lvl1pP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err="1"/>
              <a:t>Langkah-Langkah</a:t>
            </a:r>
            <a:r>
              <a:rPr lang="en-US" altLang="zh-TW" dirty="0"/>
              <a:t> </a:t>
            </a:r>
            <a:r>
              <a:rPr lang="en-US" altLang="zh-TW" dirty="0" err="1"/>
              <a:t>Perlindungan</a:t>
            </a:r>
            <a:r>
              <a:rPr lang="en-US" altLang="zh-TW" dirty="0"/>
              <a:t> </a:t>
            </a:r>
            <a:r>
              <a:rPr lang="en-US" altLang="zh-TW" dirty="0" err="1"/>
              <a:t>Standar</a:t>
            </a:r>
            <a:endParaRPr lang="zh-TW" altLang="en-US" dirty="0"/>
          </a:p>
        </p:txBody>
      </p:sp>
      <p:sp>
        <p:nvSpPr>
          <p:cNvPr id="5" name="矩形 4"/>
          <p:cNvSpPr/>
          <p:nvPr/>
        </p:nvSpPr>
        <p:spPr>
          <a:xfrm>
            <a:off x="188387" y="5502183"/>
            <a:ext cx="8767228" cy="923330"/>
          </a:xfrm>
          <a:prstGeom prst="rect">
            <a:avLst/>
          </a:prstGeom>
          <a:solidFill>
            <a:srgbClr val="588894"/>
          </a:solidFill>
        </p:spPr>
        <p:txBody>
          <a:bodyPr wrap="square">
            <a:spAutoFit/>
          </a:bodyPr>
          <a:lstStyle/>
          <a:p>
            <a:pPr algn="just"/>
            <a:r>
              <a:rPr lang="id-ID"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Menurut Langkah-Langkah Perlindungan Standar tercantum bahwa saat menyentuh cairan tubuh apapun, mematuhi Langkah-Langkah Perlindungan Standar adalah kebijakan terbaik untuk melindungi diri sendiri!</a:t>
            </a:r>
          </a:p>
        </p:txBody>
      </p:sp>
      <p:sp>
        <p:nvSpPr>
          <p:cNvPr id="6" name="矩形 5"/>
          <p:cNvSpPr/>
          <p:nvPr>
            <p:custDataLst>
              <p:tags r:id="rId1"/>
            </p:custDataLst>
          </p:nvPr>
        </p:nvSpPr>
        <p:spPr>
          <a:xfrm>
            <a:off x="611544" y="1323241"/>
            <a:ext cx="6624751" cy="4154984"/>
          </a:xfrm>
          <a:prstGeom prst="rect">
            <a:avLst/>
          </a:prstGeom>
          <a:noFill/>
        </p:spPr>
        <p:txBody>
          <a:bodyPr wrap="square">
            <a:spAutoFit/>
          </a:bodyPr>
          <a:lstStyle/>
          <a:p>
            <a:r>
              <a:rPr lang="id-ID" altLang="zh-TW" sz="24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Diperkirakan masih ada 13% orang yang terinfeksi tidak mengetahui dirinya telah ketularan di Taiwan</a:t>
            </a:r>
          </a:p>
          <a:p>
            <a:r>
              <a:rPr lang="id-ID" altLang="zh-TW" sz="24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Baik merawat pasien yang dicurigai terinfeksi maupun pasien yang telah dikonfirmasi terinfeksi harus mematuhi Langkah-Langkah Perlindungan Standar </a:t>
            </a:r>
          </a:p>
          <a:p>
            <a:r>
              <a:rPr lang="id-ID" altLang="zh-TW" sz="24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Langkah-langkah terkait termasuk kebersihan tangan, dan peralatan pelindung seperti pemilihan sarung tangan sesuai dengan situasi kemungkinan terpapar</a:t>
            </a:r>
          </a:p>
        </p:txBody>
      </p:sp>
      <p:pic>
        <p:nvPicPr>
          <p:cNvPr id="7" name="圖片 6"/>
          <p:cNvPicPr>
            <a:picLocks noChangeAspect="1"/>
          </p:cNvPicPr>
          <p:nvPr/>
        </p:nvPicPr>
        <p:blipFill>
          <a:blip r:embed="rId3"/>
          <a:stretch>
            <a:fillRect/>
          </a:stretch>
        </p:blipFill>
        <p:spPr>
          <a:xfrm>
            <a:off x="7076430" y="2739072"/>
            <a:ext cx="2051720" cy="2051720"/>
          </a:xfrm>
          <a:prstGeom prst="rect">
            <a:avLst/>
          </a:prstGeom>
        </p:spPr>
      </p:pic>
      <p:sp>
        <p:nvSpPr>
          <p:cNvPr id="8" name="Frame 17">
            <a:extLst>
              <a:ext uri="{FF2B5EF4-FFF2-40B4-BE49-F238E27FC236}">
                <a16:creationId xmlns:a16="http://schemas.microsoft.com/office/drawing/2014/main" id="{1278BF84-DDF3-43F8-88E4-A0F28E4079EF}"/>
              </a:ext>
            </a:extLst>
          </p:cNvPr>
          <p:cNvSpPr/>
          <p:nvPr/>
        </p:nvSpPr>
        <p:spPr>
          <a:xfrm>
            <a:off x="304717" y="1418167"/>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9" name="Frame 17">
            <a:extLst>
              <a:ext uri="{FF2B5EF4-FFF2-40B4-BE49-F238E27FC236}">
                <a16:creationId xmlns:a16="http://schemas.microsoft.com/office/drawing/2014/main" id="{1278BF84-DDF3-43F8-88E4-A0F28E4079EF}"/>
              </a:ext>
            </a:extLst>
          </p:cNvPr>
          <p:cNvSpPr/>
          <p:nvPr/>
        </p:nvSpPr>
        <p:spPr>
          <a:xfrm>
            <a:off x="304717" y="2530482"/>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301636" y="3996090"/>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3" name="投影片編號版面配置區 2">
            <a:extLst>
              <a:ext uri="{FF2B5EF4-FFF2-40B4-BE49-F238E27FC236}">
                <a16:creationId xmlns:a16="http://schemas.microsoft.com/office/drawing/2014/main" id="{77300C62-6B5E-4978-8734-97E59C3E76CD}"/>
              </a:ext>
            </a:extLst>
          </p:cNvPr>
          <p:cNvSpPr>
            <a:spLocks noGrp="1"/>
          </p:cNvSpPr>
          <p:nvPr>
            <p:ph type="sldNum" sz="quarter" idx="12"/>
          </p:nvPr>
        </p:nvSpPr>
        <p:spPr/>
        <p:txBody>
          <a:bodyPr/>
          <a:lstStyle/>
          <a:p>
            <a:fld id="{DF4C4211-DC08-42C6-B13C-B804F08D47A0}" type="slidenum">
              <a:rPr lang="zh-TW" altLang="en-US" smtClean="0"/>
              <a:t>21</a:t>
            </a:fld>
            <a:endParaRPr lang="zh-TW" altLang="en-US"/>
          </a:p>
        </p:txBody>
      </p:sp>
    </p:spTree>
    <p:extLst>
      <p:ext uri="{BB962C8B-B14F-4D97-AF65-F5344CB8AC3E}">
        <p14:creationId xmlns:p14="http://schemas.microsoft.com/office/powerpoint/2010/main" val="123064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p:cNvSpPr txBox="1">
            <a:spLocks/>
          </p:cNvSpPr>
          <p:nvPr/>
        </p:nvSpPr>
        <p:spPr>
          <a:xfrm>
            <a:off x="575556" y="289708"/>
            <a:ext cx="7992889" cy="684460"/>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pPr algn="ctr"/>
            <a:r>
              <a:rPr lang="en-US" altLang="zh-TW" dirty="0" err="1"/>
              <a:t>Prinsip</a:t>
            </a:r>
            <a:r>
              <a:rPr lang="en-US" altLang="zh-TW" dirty="0"/>
              <a:t> </a:t>
            </a:r>
            <a:r>
              <a:rPr lang="en-US" altLang="zh-TW" dirty="0" err="1"/>
              <a:t>Langkah-Langkah</a:t>
            </a:r>
            <a:r>
              <a:rPr lang="en-US" altLang="zh-TW" dirty="0"/>
              <a:t> </a:t>
            </a:r>
            <a:r>
              <a:rPr lang="en-US" altLang="zh-TW" dirty="0" err="1"/>
              <a:t>Perlindungan</a:t>
            </a:r>
            <a:r>
              <a:rPr lang="en-US" altLang="zh-TW" dirty="0"/>
              <a:t> </a:t>
            </a:r>
            <a:r>
              <a:rPr lang="en-US" altLang="zh-TW" dirty="0" err="1"/>
              <a:t>Standar</a:t>
            </a:r>
            <a:endParaRPr lang="zh-TW" altLang="en-US" dirty="0"/>
          </a:p>
        </p:txBody>
      </p:sp>
      <p:grpSp>
        <p:nvGrpSpPr>
          <p:cNvPr id="5" name="群組 4"/>
          <p:cNvGrpSpPr/>
          <p:nvPr/>
        </p:nvGrpSpPr>
        <p:grpSpPr>
          <a:xfrm>
            <a:off x="157633" y="1372633"/>
            <a:ext cx="9019356" cy="1084412"/>
            <a:chOff x="-1078865" y="1958473"/>
            <a:chExt cx="8876503" cy="1084412"/>
          </a:xfrm>
        </p:grpSpPr>
        <p:grpSp>
          <p:nvGrpSpPr>
            <p:cNvPr id="22" name="群組 21"/>
            <p:cNvGrpSpPr/>
            <p:nvPr/>
          </p:nvGrpSpPr>
          <p:grpSpPr>
            <a:xfrm>
              <a:off x="179512" y="1958473"/>
              <a:ext cx="7618126" cy="1012524"/>
              <a:chOff x="1403648" y="2084637"/>
              <a:chExt cx="7618126" cy="1012524"/>
            </a:xfrm>
          </p:grpSpPr>
          <p:graphicFrame>
            <p:nvGraphicFramePr>
              <p:cNvPr id="24" name="資料庫圖表 23"/>
              <p:cNvGraphicFramePr/>
              <p:nvPr>
                <p:custDataLst>
                  <p:tags r:id="rId9"/>
                </p:custDataLst>
                <p:extLst>
                  <p:ext uri="{D42A27DB-BD31-4B8C-83A1-F6EECF244321}">
                    <p14:modId xmlns:p14="http://schemas.microsoft.com/office/powerpoint/2010/main" val="907011061"/>
                  </p:ext>
                </p:extLst>
              </p:nvPr>
            </p:nvGraphicFramePr>
            <p:xfrm>
              <a:off x="1403648" y="2089049"/>
              <a:ext cx="7546118" cy="10081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5" name="矩形 24"/>
              <p:cNvSpPr/>
              <p:nvPr>
                <p:custDataLst>
                  <p:tags r:id="rId10"/>
                </p:custDataLst>
              </p:nvPr>
            </p:nvSpPr>
            <p:spPr>
              <a:xfrm>
                <a:off x="1464092" y="2131440"/>
                <a:ext cx="2141368" cy="923330"/>
              </a:xfrm>
              <a:prstGeom prst="rect">
                <a:avLst/>
              </a:prstGeom>
            </p:spPr>
            <p:txBody>
              <a:bodyPr wrap="square">
                <a:spAutoFit/>
              </a:bodyPr>
              <a:lstStyle/>
              <a:p>
                <a:r>
                  <a:rPr lang="en-US" altLang="zh-TW" b="1" dirty="0" err="1">
                    <a:solidFill>
                      <a:schemeClr val="bg1"/>
                    </a:solidFill>
                    <a:latin typeface="微軟正黑體" panose="020B0604030504040204" pitchFamily="34" charset="-120"/>
                    <a:ea typeface="微軟正黑體" panose="020B0604030504040204" pitchFamily="34" charset="-120"/>
                  </a:rPr>
                  <a:t>Saat</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perlu</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menyentuh</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darah</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atau</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cairan</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tubuh</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26" name="矩形 25"/>
              <p:cNvSpPr/>
              <p:nvPr>
                <p:custDataLst>
                  <p:tags r:id="rId11"/>
                </p:custDataLst>
              </p:nvPr>
            </p:nvSpPr>
            <p:spPr>
              <a:xfrm>
                <a:off x="3677467" y="2084637"/>
                <a:ext cx="5344307" cy="923330"/>
              </a:xfrm>
              <a:prstGeom prst="rect">
                <a:avLst/>
              </a:prstGeom>
            </p:spPr>
            <p:txBody>
              <a:bodyPr wrap="square">
                <a:spAutoFit/>
              </a:bodyPr>
              <a:lstStyle/>
              <a:p>
                <a:r>
                  <a:rPr lang="id-ID" altLang="zh-TW"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Harus mengenakan sarung tangan, setelah selesai harus menanggalkan sarung tangan, lalu cuci tangan dengan air dan larutan pembersih.</a:t>
                </a:r>
              </a:p>
            </p:txBody>
          </p:sp>
        </p:grpSp>
        <p:pic>
          <p:nvPicPr>
            <p:cNvPr id="23" name="圖片 22"/>
            <p:cNvPicPr>
              <a:picLocks noChangeAspect="1"/>
            </p:cNvPicPr>
            <p:nvPr/>
          </p:nvPicPr>
          <p:blipFill>
            <a:blip r:embed="rId18"/>
            <a:stretch>
              <a:fillRect/>
            </a:stretch>
          </p:blipFill>
          <p:spPr>
            <a:xfrm>
              <a:off x="-1078865" y="1962885"/>
              <a:ext cx="1080000" cy="1080000"/>
            </a:xfrm>
            <a:prstGeom prst="rect">
              <a:avLst/>
            </a:prstGeom>
          </p:spPr>
        </p:pic>
      </p:grpSp>
      <p:grpSp>
        <p:nvGrpSpPr>
          <p:cNvPr id="6" name="群組 5"/>
          <p:cNvGrpSpPr/>
          <p:nvPr/>
        </p:nvGrpSpPr>
        <p:grpSpPr>
          <a:xfrm>
            <a:off x="1497678" y="2457045"/>
            <a:ext cx="7708278" cy="1205430"/>
            <a:chOff x="1464092" y="3169049"/>
            <a:chExt cx="7586190" cy="1205430"/>
          </a:xfrm>
        </p:grpSpPr>
        <p:graphicFrame>
          <p:nvGraphicFramePr>
            <p:cNvPr id="19" name="資料庫圖表 18"/>
            <p:cNvGraphicFramePr/>
            <p:nvPr>
              <p:custDataLst>
                <p:tags r:id="rId6"/>
              </p:custDataLst>
              <p:extLst>
                <p:ext uri="{D42A27DB-BD31-4B8C-83A1-F6EECF244321}">
                  <p14:modId xmlns:p14="http://schemas.microsoft.com/office/powerpoint/2010/main" val="1686230608"/>
                </p:ext>
              </p:extLst>
            </p:nvPr>
          </p:nvGraphicFramePr>
          <p:xfrm>
            <a:off x="1464092" y="3201721"/>
            <a:ext cx="7485674" cy="117275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0" name="矩形 19"/>
            <p:cNvSpPr/>
            <p:nvPr>
              <p:custDataLst>
                <p:tags r:id="rId7"/>
              </p:custDataLst>
            </p:nvPr>
          </p:nvSpPr>
          <p:spPr>
            <a:xfrm>
              <a:off x="1510259" y="3324374"/>
              <a:ext cx="2140743" cy="923330"/>
            </a:xfrm>
            <a:prstGeom prst="rect">
              <a:avLst/>
            </a:prstGeom>
          </p:spPr>
          <p:txBody>
            <a:bodyPr wrap="square">
              <a:spAutoFit/>
            </a:bodyPr>
            <a:lstStyle/>
            <a:p>
              <a:r>
                <a:rPr lang="id-ID" altLang="zh-TW" b="1" dirty="0">
                  <a:solidFill>
                    <a:schemeClr val="bg1"/>
                  </a:solidFill>
                  <a:latin typeface="微軟正黑體" panose="020B0604030504040204" pitchFamily="34" charset="-120"/>
                  <a:ea typeface="微軟正黑體" panose="020B0604030504040204" pitchFamily="34" charset="-120"/>
                </a:rPr>
                <a:t>Jika tangan atau kulit kena darah atau cairan tubuh</a:t>
              </a:r>
            </a:p>
          </p:txBody>
        </p:sp>
        <p:sp>
          <p:nvSpPr>
            <p:cNvPr id="21" name="矩形 20"/>
            <p:cNvSpPr/>
            <p:nvPr>
              <p:custDataLst>
                <p:tags r:id="rId8"/>
              </p:custDataLst>
            </p:nvPr>
          </p:nvSpPr>
          <p:spPr>
            <a:xfrm>
              <a:off x="3683673" y="3169049"/>
              <a:ext cx="5366609" cy="1200329"/>
            </a:xfrm>
            <a:prstGeom prst="rect">
              <a:avLst/>
            </a:prstGeom>
          </p:spPr>
          <p:txBody>
            <a:bodyPr wrap="square">
              <a:spAutoFit/>
            </a:bodyPr>
            <a:lstStyle/>
            <a:p>
              <a:r>
                <a:rPr lang="id-ID" altLang="zh-TW"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Gunakan larutan pembersih atau cairan pembersih kering untuk mencuci tangan dengan mematuhi langkah-langkah pembersihan tangan yang tepat.</a:t>
              </a:r>
            </a:p>
          </p:txBody>
        </p:sp>
      </p:grpSp>
      <p:grpSp>
        <p:nvGrpSpPr>
          <p:cNvPr id="7" name="群組 6"/>
          <p:cNvGrpSpPr/>
          <p:nvPr/>
        </p:nvGrpSpPr>
        <p:grpSpPr>
          <a:xfrm>
            <a:off x="213152" y="3744183"/>
            <a:ext cx="8856713" cy="1255750"/>
            <a:chOff x="-1074841" y="4503520"/>
            <a:chExt cx="8716436" cy="1255750"/>
          </a:xfrm>
        </p:grpSpPr>
        <p:grpSp>
          <p:nvGrpSpPr>
            <p:cNvPr id="14" name="群組 13"/>
            <p:cNvGrpSpPr/>
            <p:nvPr/>
          </p:nvGrpSpPr>
          <p:grpSpPr>
            <a:xfrm>
              <a:off x="167380" y="4546936"/>
              <a:ext cx="7474215" cy="1212334"/>
              <a:chOff x="1391516" y="4673100"/>
              <a:chExt cx="7474215" cy="1212334"/>
            </a:xfrm>
          </p:grpSpPr>
          <p:graphicFrame>
            <p:nvGraphicFramePr>
              <p:cNvPr id="16" name="資料庫圖表 15"/>
              <p:cNvGraphicFramePr/>
              <p:nvPr>
                <p:custDataLst>
                  <p:tags r:id="rId4"/>
                </p:custDataLst>
                <p:extLst>
                  <p:ext uri="{D42A27DB-BD31-4B8C-83A1-F6EECF244321}">
                    <p14:modId xmlns:p14="http://schemas.microsoft.com/office/powerpoint/2010/main" val="2279617527"/>
                  </p:ext>
                </p:extLst>
              </p:nvPr>
            </p:nvGraphicFramePr>
            <p:xfrm>
              <a:off x="1403648" y="4673100"/>
              <a:ext cx="7462083" cy="120111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7" name="矩形 16"/>
              <p:cNvSpPr/>
              <p:nvPr>
                <p:custDataLst>
                  <p:tags r:id="rId5"/>
                </p:custDataLst>
              </p:nvPr>
            </p:nvSpPr>
            <p:spPr>
              <a:xfrm>
                <a:off x="1391516" y="4685105"/>
                <a:ext cx="2812408" cy="1200329"/>
              </a:xfrm>
              <a:prstGeom prst="rect">
                <a:avLst/>
              </a:prstGeom>
            </p:spPr>
            <p:txBody>
              <a:bodyPr wrap="square">
                <a:spAutoFit/>
              </a:bodyPr>
              <a:lstStyle/>
              <a:p>
                <a:r>
                  <a:rPr lang="id-ID" altLang="zh-TW" b="1" dirty="0">
                    <a:solidFill>
                      <a:schemeClr val="bg1"/>
                    </a:solidFill>
                    <a:latin typeface="微軟正黑體" panose="020B0604030504040204" pitchFamily="34" charset="-120"/>
                    <a:ea typeface="微軟正黑體" panose="020B0604030504040204" pitchFamily="34" charset="-120"/>
                  </a:rPr>
                  <a:t>Jika terkena lingkungan atau benda yang terkontaminasi darah atau cairan tubuh</a:t>
                </a:r>
              </a:p>
            </p:txBody>
          </p:sp>
        </p:grpSp>
        <p:pic>
          <p:nvPicPr>
            <p:cNvPr id="15" name="圖片 14"/>
            <p:cNvPicPr>
              <a:picLocks noChangeAspect="1"/>
            </p:cNvPicPr>
            <p:nvPr/>
          </p:nvPicPr>
          <p:blipFill>
            <a:blip r:embed="rId29"/>
            <a:stretch>
              <a:fillRect/>
            </a:stretch>
          </p:blipFill>
          <p:spPr>
            <a:xfrm>
              <a:off x="-1074841" y="4503520"/>
              <a:ext cx="1080000" cy="1080000"/>
            </a:xfrm>
            <a:prstGeom prst="rect">
              <a:avLst/>
            </a:prstGeom>
          </p:spPr>
        </p:pic>
      </p:grpSp>
      <p:grpSp>
        <p:nvGrpSpPr>
          <p:cNvPr id="8" name="群組 7"/>
          <p:cNvGrpSpPr/>
          <p:nvPr/>
        </p:nvGrpSpPr>
        <p:grpSpPr>
          <a:xfrm>
            <a:off x="157369" y="5137884"/>
            <a:ext cx="8912496" cy="1096625"/>
            <a:chOff x="-1079125" y="5723724"/>
            <a:chExt cx="8115656" cy="1096625"/>
          </a:xfrm>
        </p:grpSpPr>
        <p:grpSp>
          <p:nvGrpSpPr>
            <p:cNvPr id="9" name="群組 8"/>
            <p:cNvGrpSpPr/>
            <p:nvPr/>
          </p:nvGrpSpPr>
          <p:grpSpPr>
            <a:xfrm>
              <a:off x="167381" y="5723724"/>
              <a:ext cx="6869150" cy="1008112"/>
              <a:chOff x="1391517" y="5849888"/>
              <a:chExt cx="6869150" cy="1008112"/>
            </a:xfrm>
          </p:grpSpPr>
          <p:graphicFrame>
            <p:nvGraphicFramePr>
              <p:cNvPr id="11" name="資料庫圖表 10"/>
              <p:cNvGraphicFramePr/>
              <p:nvPr>
                <p:custDataLst>
                  <p:tags r:id="rId1"/>
                </p:custDataLst>
                <p:extLst>
                  <p:ext uri="{D42A27DB-BD31-4B8C-83A1-F6EECF244321}">
                    <p14:modId xmlns:p14="http://schemas.microsoft.com/office/powerpoint/2010/main" val="3839301356"/>
                  </p:ext>
                </p:extLst>
              </p:nvPr>
            </p:nvGraphicFramePr>
            <p:xfrm>
              <a:off x="1391517" y="5849888"/>
              <a:ext cx="6869150" cy="1008112"/>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12" name="矩形 11"/>
              <p:cNvSpPr/>
              <p:nvPr>
                <p:custDataLst>
                  <p:tags r:id="rId2"/>
                </p:custDataLst>
              </p:nvPr>
            </p:nvSpPr>
            <p:spPr>
              <a:xfrm>
                <a:off x="1507132" y="5872051"/>
                <a:ext cx="1906275" cy="923330"/>
              </a:xfrm>
              <a:prstGeom prst="rect">
                <a:avLst/>
              </a:prstGeom>
            </p:spPr>
            <p:txBody>
              <a:bodyPr wrap="square">
                <a:spAutoFit/>
              </a:bodyPr>
              <a:lstStyle/>
              <a:p>
                <a:r>
                  <a:rPr lang="id-ID" altLang="zh-TW" b="1" dirty="0">
                    <a:solidFill>
                      <a:schemeClr val="bg1"/>
                    </a:solidFill>
                    <a:latin typeface="微軟正黑體" panose="020B0604030504040204" pitchFamily="34" charset="-120"/>
                    <a:ea typeface="微軟正黑體" panose="020B0604030504040204" pitchFamily="34" charset="-120"/>
                  </a:rPr>
                  <a:t>Jika kulit ada luka terbuka atau radang kulit</a:t>
                </a:r>
              </a:p>
            </p:txBody>
          </p:sp>
          <p:sp>
            <p:nvSpPr>
              <p:cNvPr id="13" name="矩形 12"/>
              <p:cNvSpPr/>
              <p:nvPr>
                <p:custDataLst>
                  <p:tags r:id="rId3"/>
                </p:custDataLst>
              </p:nvPr>
            </p:nvSpPr>
            <p:spPr>
              <a:xfrm>
                <a:off x="3529023" y="5877913"/>
                <a:ext cx="4572000" cy="954107"/>
              </a:xfrm>
              <a:prstGeom prst="rect">
                <a:avLst/>
              </a:prstGeom>
            </p:spPr>
            <p:txBody>
              <a:bodyPr wrap="square">
                <a:spAutoFit/>
              </a:bodyPr>
              <a:lstStyle/>
              <a:p>
                <a:r>
                  <a:rPr lang="id-ID" altLang="zh-TW"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Sebelum menyentuh darah atau cairan tubuh harus terlebih dulu menutupi luka itu dengan plester perekat tahan air.</a:t>
                </a:r>
              </a:p>
            </p:txBody>
          </p:sp>
        </p:grpSp>
        <p:pic>
          <p:nvPicPr>
            <p:cNvPr id="10" name="圖片 9"/>
            <p:cNvPicPr>
              <a:picLocks noChangeAspect="1"/>
            </p:cNvPicPr>
            <p:nvPr/>
          </p:nvPicPr>
          <p:blipFill>
            <a:blip r:embed="rId35"/>
            <a:stretch>
              <a:fillRect/>
            </a:stretch>
          </p:blipFill>
          <p:spPr>
            <a:xfrm>
              <a:off x="-1079125" y="5740349"/>
              <a:ext cx="1080000" cy="1080000"/>
            </a:xfrm>
            <a:prstGeom prst="rect">
              <a:avLst/>
            </a:prstGeom>
          </p:spPr>
        </p:pic>
      </p:grpSp>
      <p:sp>
        <p:nvSpPr>
          <p:cNvPr id="27" name="文字方塊 26"/>
          <p:cNvSpPr txBox="1"/>
          <p:nvPr/>
        </p:nvSpPr>
        <p:spPr>
          <a:xfrm>
            <a:off x="575556" y="6317233"/>
            <a:ext cx="8167045" cy="461665"/>
          </a:xfrm>
          <a:prstGeom prst="rect">
            <a:avLst/>
          </a:prstGeom>
        </p:spPr>
        <p:txBody>
          <a:bodyPr wrap="square">
            <a:spAutoFit/>
          </a:bodyPr>
          <a:lstStyle>
            <a:defPPr>
              <a:defRPr lang="zh-TW"/>
            </a:defPPr>
            <a:lvl1pPr>
              <a:defRPr>
                <a:solidFill>
                  <a:srgbClr val="093F5C"/>
                </a:solidFill>
                <a:latin typeface="微軟正黑體" panose="020B0604030504040204" pitchFamily="34" charset="-120"/>
                <a:ea typeface="微軟正黑體" panose="020B0604030504040204" pitchFamily="34" charset="-120"/>
                <a:cs typeface="Arial" panose="020B0604020202020204" pitchFamily="34" charset="0"/>
              </a:defRPr>
            </a:lvl1pPr>
          </a:lstStyle>
          <a:p>
            <a:r>
              <a:rPr lang="id-ID" altLang="zh-TW" sz="1200" b="1" dirty="0"/>
              <a:t>Silakan mengacu Pedoman Tindakan Pengontrolan Penularan dan Langkah-Langkah Perlindungan Standar yang ditetapkan oleh Badan Pengendalian Penyakit khusus untuk institusi perawatan jangka panjang</a:t>
            </a:r>
          </a:p>
        </p:txBody>
      </p:sp>
      <p:pic>
        <p:nvPicPr>
          <p:cNvPr id="28" name="圖片 27"/>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7504" y="2555219"/>
            <a:ext cx="1363758" cy="1020201"/>
          </a:xfrm>
          <a:prstGeom prst="rect">
            <a:avLst/>
          </a:prstGeom>
        </p:spPr>
      </p:pic>
      <p:sp>
        <p:nvSpPr>
          <p:cNvPr id="29" name="投影片編號版面配置區 28">
            <a:extLst>
              <a:ext uri="{FF2B5EF4-FFF2-40B4-BE49-F238E27FC236}">
                <a16:creationId xmlns:a16="http://schemas.microsoft.com/office/drawing/2014/main" id="{EC92C9CB-B859-4E47-8A1D-79D542860CC3}"/>
              </a:ext>
            </a:extLst>
          </p:cNvPr>
          <p:cNvSpPr>
            <a:spLocks noGrp="1"/>
          </p:cNvSpPr>
          <p:nvPr>
            <p:ph type="sldNum" sz="quarter" idx="12"/>
          </p:nvPr>
        </p:nvSpPr>
        <p:spPr>
          <a:xfrm>
            <a:off x="6701449" y="6399187"/>
            <a:ext cx="2133600" cy="365125"/>
          </a:xfrm>
        </p:spPr>
        <p:txBody>
          <a:bodyPr/>
          <a:lstStyle/>
          <a:p>
            <a:fld id="{DF4C4211-DC08-42C6-B13C-B804F08D47A0}" type="slidenum">
              <a:rPr lang="zh-TW" altLang="en-US" smtClean="0"/>
              <a:t>22</a:t>
            </a:fld>
            <a:endParaRPr lang="zh-TW" altLang="en-US" dirty="0"/>
          </a:p>
        </p:txBody>
      </p:sp>
      <p:sp>
        <p:nvSpPr>
          <p:cNvPr id="30" name="矩形 29"/>
          <p:cNvSpPr/>
          <p:nvPr/>
        </p:nvSpPr>
        <p:spPr>
          <a:xfrm>
            <a:off x="4263049" y="4063205"/>
            <a:ext cx="4876801" cy="646331"/>
          </a:xfrm>
          <a:prstGeom prst="rect">
            <a:avLst/>
          </a:prstGeom>
        </p:spPr>
        <p:txBody>
          <a:bodyPr wrap="square">
            <a:spAutoFit/>
          </a:bodyPr>
          <a:lstStyle/>
          <a:p>
            <a:r>
              <a:rPr lang="id-ID" altLang="zh-TW"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Gunakan larutan pemutih dengan diencerkan 100 kali untuk membersihkan.</a:t>
            </a:r>
          </a:p>
        </p:txBody>
      </p:sp>
    </p:spTree>
    <p:extLst>
      <p:ext uri="{BB962C8B-B14F-4D97-AF65-F5344CB8AC3E}">
        <p14:creationId xmlns:p14="http://schemas.microsoft.com/office/powerpoint/2010/main" val="344740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Rectangle 2"/>
          <p:cNvSpPr txBox="1">
            <a:spLocks noChangeArrowheads="1"/>
          </p:cNvSpPr>
          <p:nvPr/>
        </p:nvSpPr>
        <p:spPr>
          <a:xfrm>
            <a:off x="27751" y="161977"/>
            <a:ext cx="9286094" cy="1143000"/>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sz="3200" dirty="0" err="1"/>
              <a:t>Tindakan</a:t>
            </a:r>
            <a:r>
              <a:rPr lang="en-US" altLang="zh-TW" sz="3200" dirty="0"/>
              <a:t> </a:t>
            </a:r>
            <a:r>
              <a:rPr lang="en-US" altLang="zh-TW" sz="3200" dirty="0" err="1"/>
              <a:t>penanganan</a:t>
            </a:r>
            <a:r>
              <a:rPr lang="en-US" altLang="zh-TW" sz="3200" dirty="0"/>
              <a:t> </a:t>
            </a:r>
            <a:r>
              <a:rPr lang="en-US" altLang="zh-TW" sz="3200" dirty="0" err="1"/>
              <a:t>setelah</a:t>
            </a:r>
            <a:r>
              <a:rPr lang="en-US" altLang="zh-TW" sz="3200" dirty="0"/>
              <a:t> </a:t>
            </a:r>
            <a:r>
              <a:rPr lang="en-US" altLang="zh-TW" sz="3200" dirty="0" err="1"/>
              <a:t>terpapar</a:t>
            </a:r>
            <a:r>
              <a:rPr lang="en-US" altLang="zh-TW" sz="3200" dirty="0"/>
              <a:t> HIV-1</a:t>
            </a:r>
            <a:endParaRPr lang="zh-TW" altLang="en-US" sz="3200" dirty="0"/>
          </a:p>
        </p:txBody>
      </p:sp>
      <p:sp>
        <p:nvSpPr>
          <p:cNvPr id="4" name="Rectangle 3"/>
          <p:cNvSpPr txBox="1">
            <a:spLocks noChangeArrowheads="1"/>
          </p:cNvSpPr>
          <p:nvPr/>
        </p:nvSpPr>
        <p:spPr>
          <a:xfrm>
            <a:off x="890378" y="1543777"/>
            <a:ext cx="8002102" cy="3829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id-ID" altLang="zh-TW" sz="2400" b="1" kern="0" dirty="0">
                <a:solidFill>
                  <a:srgbClr val="ED7D31">
                    <a:lumMod val="75000"/>
                  </a:srgbClr>
                </a:solidFill>
                <a:latin typeface="微軟正黑體" panose="020B0604030504040204" pitchFamily="34" charset="-120"/>
                <a:ea typeface="微軟正黑體" panose="020B0604030504040204" pitchFamily="34" charset="-120"/>
              </a:rPr>
              <a:t>Segera mencuci </a:t>
            </a:r>
            <a:r>
              <a:rPr lang="id-ID" altLang="zh-TW" sz="2400" b="1" dirty="0">
                <a:latin typeface="微軟正黑體" panose="020B0604030504040204" pitchFamily="34" charset="-120"/>
                <a:ea typeface="微軟正黑體" panose="020B0604030504040204" pitchFamily="34" charset="-120"/>
                <a:cs typeface="Arial" panose="020B0604020202020204" pitchFamily="34" charset="0"/>
              </a:rPr>
              <a:t>tempat luka yang terpapar</a:t>
            </a:r>
          </a:p>
          <a:p>
            <a:pPr lvl="1">
              <a:buFont typeface="Wingdings" panose="05000000000000000000" pitchFamily="2" charset="2"/>
              <a:buChar char="Ø"/>
            </a:pPr>
            <a:r>
              <a:rPr lang="id-ID" altLang="zh-TW" b="1" dirty="0">
                <a:latin typeface="微軟正黑體" panose="020B0604030504040204" pitchFamily="34" charset="-120"/>
                <a:ea typeface="微軟正黑體" panose="020B0604030504040204" pitchFamily="34" charset="-120"/>
                <a:cs typeface="Arial" panose="020B0604020202020204" pitchFamily="34" charset="0"/>
              </a:rPr>
              <a:t>Dilukai oleh benda tajam yang menembus kulit</a:t>
            </a:r>
          </a:p>
          <a:p>
            <a:pPr lvl="2"/>
            <a:r>
              <a:rPr lang="id-ID" altLang="zh-TW" sz="2400" b="1" dirty="0">
                <a:latin typeface="微軟正黑體" panose="020B0604030504040204" pitchFamily="34" charset="-120"/>
                <a:ea typeface="微軟正黑體" panose="020B0604030504040204" pitchFamily="34" charset="-120"/>
                <a:cs typeface="Arial" panose="020B0604020202020204" pitchFamily="34" charset="0"/>
              </a:rPr>
              <a:t>Langsung peras keluar darah dari lukanya dan cuci bersih tempat luka itu dengan </a:t>
            </a:r>
            <a:r>
              <a:rPr kumimoji="0" lang="id-ID" altLang="zh-TW" sz="2400" b="1" kern="0" dirty="0">
                <a:solidFill>
                  <a:srgbClr val="ED7D31">
                    <a:lumMod val="75000"/>
                  </a:srgbClr>
                </a:solidFill>
                <a:latin typeface="微軟正黑體" panose="020B0604030504040204" pitchFamily="34" charset="-120"/>
                <a:ea typeface="微軟正黑體" panose="020B0604030504040204" pitchFamily="34" charset="-120"/>
              </a:rPr>
              <a:t>air</a:t>
            </a:r>
            <a:r>
              <a:rPr lang="id-ID" altLang="zh-TW" sz="24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 </a:t>
            </a:r>
            <a:r>
              <a:rPr lang="id-ID" altLang="zh-TW" sz="2400" b="1" dirty="0">
                <a:latin typeface="微軟正黑體" panose="020B0604030504040204" pitchFamily="34" charset="-120"/>
                <a:ea typeface="微軟正黑體" panose="020B0604030504040204" pitchFamily="34" charset="-120"/>
                <a:cs typeface="Arial" panose="020B0604020202020204" pitchFamily="34" charset="0"/>
              </a:rPr>
              <a:t>dan </a:t>
            </a:r>
            <a:r>
              <a:rPr kumimoji="0" lang="id-ID" altLang="zh-TW" sz="2400" b="1" kern="0" dirty="0">
                <a:solidFill>
                  <a:srgbClr val="ED7D31">
                    <a:lumMod val="75000"/>
                  </a:srgbClr>
                </a:solidFill>
                <a:latin typeface="微軟正黑體" panose="020B0604030504040204" pitchFamily="34" charset="-120"/>
                <a:ea typeface="微軟正黑體" panose="020B0604030504040204" pitchFamily="34" charset="-120"/>
              </a:rPr>
              <a:t>sabun</a:t>
            </a:r>
          </a:p>
          <a:p>
            <a:pPr lvl="1">
              <a:buFont typeface="Wingdings" panose="05000000000000000000" pitchFamily="2" charset="2"/>
              <a:buChar char="Ø"/>
            </a:pPr>
            <a:r>
              <a:rPr lang="id-ID" altLang="zh-TW" b="1" dirty="0">
                <a:latin typeface="微軟正黑體" panose="020B0604030504040204" pitchFamily="34" charset="-120"/>
                <a:ea typeface="微軟正黑體" panose="020B0604030504040204" pitchFamily="34" charset="-120"/>
                <a:cs typeface="Arial" panose="020B0604020202020204" pitchFamily="34" charset="0"/>
              </a:rPr>
              <a:t>Kulit yang terluka terpapar</a:t>
            </a:r>
          </a:p>
          <a:p>
            <a:pPr lvl="2"/>
            <a:r>
              <a:rPr lang="id-ID" altLang="zh-TW" sz="2400" b="1" dirty="0">
                <a:latin typeface="微軟正黑體" panose="020B0604030504040204" pitchFamily="34" charset="-120"/>
                <a:ea typeface="微軟正黑體" panose="020B0604030504040204" pitchFamily="34" charset="-120"/>
                <a:cs typeface="Arial" panose="020B0604020202020204" pitchFamily="34" charset="0"/>
              </a:rPr>
              <a:t>Dicuci bersih dengan </a:t>
            </a:r>
            <a:r>
              <a:rPr kumimoji="0" lang="id-ID" altLang="zh-TW" sz="2400" b="1" kern="0" dirty="0">
                <a:solidFill>
                  <a:srgbClr val="ED7D31">
                    <a:lumMod val="75000"/>
                  </a:srgbClr>
                </a:solidFill>
                <a:latin typeface="微軟正黑體" panose="020B0604030504040204" pitchFamily="34" charset="-120"/>
                <a:ea typeface="微軟正黑體" panose="020B0604030504040204" pitchFamily="34" charset="-120"/>
              </a:rPr>
              <a:t>air </a:t>
            </a:r>
            <a:r>
              <a:rPr lang="id-ID" altLang="zh-TW" sz="2400" b="1" dirty="0">
                <a:latin typeface="微軟正黑體" panose="020B0604030504040204" pitchFamily="34" charset="-120"/>
                <a:ea typeface="微軟正黑體" panose="020B0604030504040204" pitchFamily="34" charset="-120"/>
                <a:cs typeface="Arial" panose="020B0604020202020204" pitchFamily="34" charset="0"/>
              </a:rPr>
              <a:t>dan </a:t>
            </a:r>
            <a:r>
              <a:rPr kumimoji="0" lang="id-ID" altLang="zh-TW" sz="2400" b="1" kern="0" dirty="0">
                <a:solidFill>
                  <a:srgbClr val="ED7D31">
                    <a:lumMod val="75000"/>
                  </a:srgbClr>
                </a:solidFill>
                <a:latin typeface="微軟正黑體" panose="020B0604030504040204" pitchFamily="34" charset="-120"/>
                <a:ea typeface="微軟正黑體" panose="020B0604030504040204" pitchFamily="34" charset="-120"/>
              </a:rPr>
              <a:t>sabun</a:t>
            </a:r>
          </a:p>
          <a:p>
            <a:pPr lvl="1">
              <a:buFont typeface="Wingdings" panose="05000000000000000000" pitchFamily="2" charset="2"/>
              <a:buChar char="Ø"/>
            </a:pPr>
            <a:r>
              <a:rPr lang="id-ID" altLang="zh-TW" b="1" dirty="0">
                <a:latin typeface="微軟正黑體" panose="020B0604030504040204" pitchFamily="34" charset="-120"/>
                <a:ea typeface="微軟正黑體" panose="020B0604030504040204" pitchFamily="34" charset="-120"/>
                <a:cs typeface="Arial" panose="020B0604020202020204" pitchFamily="34" charset="0"/>
              </a:rPr>
              <a:t>Mukosa terpapar</a:t>
            </a:r>
          </a:p>
          <a:p>
            <a:pPr lvl="2"/>
            <a:r>
              <a:rPr lang="id-ID" altLang="zh-TW" sz="2400" b="1" dirty="0">
                <a:latin typeface="微軟正黑體" panose="020B0604030504040204" pitchFamily="34" charset="-120"/>
                <a:ea typeface="微軟正黑體" panose="020B0604030504040204" pitchFamily="34" charset="-120"/>
                <a:cs typeface="Arial" panose="020B0604020202020204" pitchFamily="34" charset="0"/>
              </a:rPr>
              <a:t>Dibasuh dengan </a:t>
            </a:r>
            <a:r>
              <a:rPr kumimoji="0" lang="id-ID" altLang="zh-TW" sz="2400" b="1" kern="0" dirty="0">
                <a:solidFill>
                  <a:srgbClr val="ED7D31">
                    <a:lumMod val="75000"/>
                  </a:srgbClr>
                </a:solidFill>
                <a:latin typeface="微軟正黑體" panose="020B0604030504040204" pitchFamily="34" charset="-120"/>
                <a:ea typeface="微軟正黑體" panose="020B0604030504040204" pitchFamily="34" charset="-120"/>
              </a:rPr>
              <a:t>air </a:t>
            </a:r>
            <a:r>
              <a:rPr lang="id-ID" altLang="zh-TW" sz="2400" b="1" dirty="0">
                <a:latin typeface="微軟正黑體" panose="020B0604030504040204" pitchFamily="34" charset="-120"/>
                <a:ea typeface="微軟正黑體" panose="020B0604030504040204" pitchFamily="34" charset="-120"/>
                <a:cs typeface="Arial" panose="020B0604020202020204" pitchFamily="34" charset="0"/>
              </a:rPr>
              <a:t>yang banyak</a:t>
            </a:r>
          </a:p>
          <a:p>
            <a:pPr marL="0" indent="0">
              <a:buNone/>
            </a:pPr>
            <a:r>
              <a:rPr kumimoji="0" lang="id-ID" altLang="zh-TW" sz="2400" b="1" kern="0" dirty="0">
                <a:solidFill>
                  <a:srgbClr val="ED7D31">
                    <a:lumMod val="75000"/>
                  </a:srgbClr>
                </a:solidFill>
                <a:latin typeface="微軟正黑體" panose="020B0604030504040204" pitchFamily="34" charset="-120"/>
                <a:ea typeface="微軟正黑體" panose="020B0604030504040204" pitchFamily="34" charset="-120"/>
              </a:rPr>
              <a:t>Segera ke Ruang Darurat rumah sakit yang ditunjuk khusus untuk </a:t>
            </a:r>
            <a:r>
              <a:rPr kumimoji="0" lang="en-US" altLang="zh-TW" sz="2400" b="1" kern="0" dirty="0">
                <a:solidFill>
                  <a:srgbClr val="ED7D31">
                    <a:lumMod val="75000"/>
                  </a:srgbClr>
                </a:solidFill>
                <a:latin typeface="微軟正黑體" panose="020B0604030504040204" pitchFamily="34" charset="-120"/>
                <a:ea typeface="微軟正黑體" panose="020B0604030504040204" pitchFamily="34" charset="-120"/>
              </a:rPr>
              <a:t>HIV</a:t>
            </a:r>
            <a:r>
              <a:rPr kumimoji="0" lang="id-ID" altLang="zh-TW" sz="2400" b="1" kern="0" dirty="0">
                <a:solidFill>
                  <a:srgbClr val="ED7D31">
                    <a:lumMod val="75000"/>
                  </a:srgbClr>
                </a:solidFill>
                <a:latin typeface="微軟正黑體" panose="020B0604030504040204" pitchFamily="34" charset="-120"/>
                <a:ea typeface="微軟正黑體" panose="020B0604030504040204" pitchFamily="34" charset="-120"/>
              </a:rPr>
              <a:t> agar dapat terlebih dulu dinilai oleh dokter apakah berisiko ketularan </a:t>
            </a:r>
            <a:r>
              <a:rPr kumimoji="0" lang="en-US" altLang="zh-TW" sz="2400" b="1" kern="0" dirty="0">
                <a:solidFill>
                  <a:srgbClr val="ED7D31">
                    <a:lumMod val="75000"/>
                  </a:srgbClr>
                </a:solidFill>
                <a:latin typeface="微軟正黑體" panose="020B0604030504040204" pitchFamily="34" charset="-120"/>
                <a:ea typeface="微軟正黑體" panose="020B0604030504040204" pitchFamily="34" charset="-120"/>
              </a:rPr>
              <a:t>HIV</a:t>
            </a:r>
            <a:r>
              <a:rPr kumimoji="0" lang="id-ID" altLang="zh-TW" sz="2400" b="1" kern="0" dirty="0">
                <a:solidFill>
                  <a:srgbClr val="ED7D31">
                    <a:lumMod val="75000"/>
                  </a:srgbClr>
                </a:solidFill>
                <a:latin typeface="微軟正黑體" panose="020B0604030504040204" pitchFamily="34" charset="-120"/>
                <a:ea typeface="微軟正黑體" panose="020B0604030504040204" pitchFamily="34" charset="-120"/>
              </a:rPr>
              <a:t>.</a:t>
            </a:r>
          </a:p>
        </p:txBody>
      </p:sp>
      <p:sp>
        <p:nvSpPr>
          <p:cNvPr id="6" name="Frame 17">
            <a:extLst>
              <a:ext uri="{FF2B5EF4-FFF2-40B4-BE49-F238E27FC236}">
                <a16:creationId xmlns:a16="http://schemas.microsoft.com/office/drawing/2014/main" id="{1278BF84-DDF3-43F8-88E4-A0F28E4079EF}"/>
              </a:ext>
            </a:extLst>
          </p:cNvPr>
          <p:cNvSpPr/>
          <p:nvPr/>
        </p:nvSpPr>
        <p:spPr>
          <a:xfrm>
            <a:off x="580469" y="1605497"/>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7" name="Frame 17">
            <a:extLst>
              <a:ext uri="{FF2B5EF4-FFF2-40B4-BE49-F238E27FC236}">
                <a16:creationId xmlns:a16="http://schemas.microsoft.com/office/drawing/2014/main" id="{1278BF84-DDF3-43F8-88E4-A0F28E4079EF}"/>
              </a:ext>
            </a:extLst>
          </p:cNvPr>
          <p:cNvSpPr/>
          <p:nvPr/>
        </p:nvSpPr>
        <p:spPr>
          <a:xfrm>
            <a:off x="593396" y="5085184"/>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8" name="投影片編號版面配置區 7">
            <a:extLst>
              <a:ext uri="{FF2B5EF4-FFF2-40B4-BE49-F238E27FC236}">
                <a16:creationId xmlns:a16="http://schemas.microsoft.com/office/drawing/2014/main" id="{A989C6AF-5155-43AF-BC25-2B66E8246298}"/>
              </a:ext>
            </a:extLst>
          </p:cNvPr>
          <p:cNvSpPr>
            <a:spLocks noGrp="1"/>
          </p:cNvSpPr>
          <p:nvPr>
            <p:ph type="sldNum" sz="quarter" idx="12"/>
          </p:nvPr>
        </p:nvSpPr>
        <p:spPr/>
        <p:txBody>
          <a:bodyPr/>
          <a:lstStyle/>
          <a:p>
            <a:fld id="{DF4C4211-DC08-42C6-B13C-B804F08D47A0}" type="slidenum">
              <a:rPr lang="zh-TW" altLang="en-US" smtClean="0"/>
              <a:t>23</a:t>
            </a:fld>
            <a:endParaRPr lang="zh-TW" altLang="en-US"/>
          </a:p>
        </p:txBody>
      </p:sp>
    </p:spTree>
    <p:extLst>
      <p:ext uri="{BB962C8B-B14F-4D97-AF65-F5344CB8AC3E}">
        <p14:creationId xmlns:p14="http://schemas.microsoft.com/office/powerpoint/2010/main" val="245707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圓角矩形 2"/>
          <p:cNvSpPr/>
          <p:nvPr/>
        </p:nvSpPr>
        <p:spPr>
          <a:xfrm>
            <a:off x="219821" y="5841614"/>
            <a:ext cx="8704358" cy="586664"/>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solidFill>
                <a:schemeClr val="bg1"/>
              </a:solidFill>
            </a:endParaRPr>
          </a:p>
        </p:txBody>
      </p:sp>
      <p:sp>
        <p:nvSpPr>
          <p:cNvPr id="7" name="圓角矩形 6"/>
          <p:cNvSpPr/>
          <p:nvPr/>
        </p:nvSpPr>
        <p:spPr>
          <a:xfrm>
            <a:off x="219821" y="4906477"/>
            <a:ext cx="8688456" cy="515499"/>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4" name="圓角矩形 13"/>
          <p:cNvSpPr/>
          <p:nvPr/>
        </p:nvSpPr>
        <p:spPr>
          <a:xfrm>
            <a:off x="219822" y="1581972"/>
            <a:ext cx="8704358" cy="752695"/>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5" name="圓角矩形 14"/>
          <p:cNvSpPr/>
          <p:nvPr/>
        </p:nvSpPr>
        <p:spPr>
          <a:xfrm>
            <a:off x="219821" y="2699065"/>
            <a:ext cx="6296395" cy="876267"/>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6" name="圓角矩形 15"/>
          <p:cNvSpPr/>
          <p:nvPr/>
        </p:nvSpPr>
        <p:spPr>
          <a:xfrm>
            <a:off x="219821" y="3930079"/>
            <a:ext cx="8704359" cy="641157"/>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7" name="矩形 16"/>
          <p:cNvSpPr/>
          <p:nvPr>
            <p:custDataLst>
              <p:tags r:id="rId1"/>
            </p:custDataLst>
          </p:nvPr>
        </p:nvSpPr>
        <p:spPr>
          <a:xfrm>
            <a:off x="278276" y="1630550"/>
            <a:ext cx="8542195" cy="646331"/>
          </a:xfrm>
          <a:prstGeom prst="rect">
            <a:avLst/>
          </a:prstGeom>
        </p:spPr>
        <p:txBody>
          <a:bodyPr wrap="square">
            <a:spAutoFit/>
          </a:bodyPr>
          <a:lstStyle/>
          <a:p>
            <a:pPr algn="just"/>
            <a:r>
              <a:rPr lang="id-ID"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Saat merawat pasien, jika luka terbuka terpapar cairan tubuh atau darah pasien tanpa sengaja, maka ada risiko terpapar penyakit menular lewat darah.</a:t>
            </a:r>
          </a:p>
        </p:txBody>
      </p:sp>
      <p:sp>
        <p:nvSpPr>
          <p:cNvPr id="18" name="矩形 17"/>
          <p:cNvSpPr/>
          <p:nvPr>
            <p:custDataLst>
              <p:tags r:id="rId2"/>
            </p:custDataLst>
          </p:nvPr>
        </p:nvSpPr>
        <p:spPr>
          <a:xfrm>
            <a:off x="244239" y="2686358"/>
            <a:ext cx="6271976" cy="923330"/>
          </a:xfrm>
          <a:prstGeom prst="rect">
            <a:avLst/>
          </a:prstGeom>
        </p:spPr>
        <p:txBody>
          <a:bodyPr wrap="square">
            <a:spAutoFit/>
          </a:bodyPr>
          <a:lstStyle/>
          <a:p>
            <a:pPr algn="just"/>
            <a:r>
              <a:rPr lang="id-ID"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Segera ke Ruang Darurat rumah sakit yang ditunjuk khusus untuk </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HIV</a:t>
            </a:r>
            <a:r>
              <a:rPr lang="id-ID"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agar dapat terlebih dulu dinilai oleh dokter apakah berisiko ketularan </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HIV</a:t>
            </a:r>
            <a:r>
              <a:rPr lang="id-ID"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19" name="矩形 18"/>
          <p:cNvSpPr/>
          <p:nvPr>
            <p:custDataLst>
              <p:tags r:id="rId3"/>
            </p:custDataLst>
          </p:nvPr>
        </p:nvSpPr>
        <p:spPr>
          <a:xfrm>
            <a:off x="262374" y="4952194"/>
            <a:ext cx="8450949" cy="369332"/>
          </a:xfrm>
          <a:prstGeom prst="rect">
            <a:avLst/>
          </a:prstGeom>
        </p:spPr>
        <p:txBody>
          <a:bodyPr wrap="square">
            <a:spAutoFit/>
          </a:bodyPr>
          <a:lstStyle/>
          <a:p>
            <a:pPr algn="just"/>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Ingat</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Dalam</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waktu</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u="sng"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28 </a:t>
            </a:r>
            <a:r>
              <a:rPr lang="en-US" altLang="zh-TW" u="sng" dirty="0" err="1">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hari</a:t>
            </a:r>
            <a:r>
              <a:rPr lang="en-US" altLang="zh-TW" u="sng"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harus</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makan</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obat</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sesuai</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dengan</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saran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dokter</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12" name="向下箭號 11"/>
          <p:cNvSpPr/>
          <p:nvPr/>
        </p:nvSpPr>
        <p:spPr>
          <a:xfrm>
            <a:off x="2427058" y="2333941"/>
            <a:ext cx="1221541" cy="358769"/>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0" name="矩形 9"/>
          <p:cNvSpPr/>
          <p:nvPr>
            <p:custDataLst>
              <p:tags r:id="rId4"/>
            </p:custDataLst>
          </p:nvPr>
        </p:nvSpPr>
        <p:spPr>
          <a:xfrm>
            <a:off x="244239" y="3948026"/>
            <a:ext cx="8484986" cy="646331"/>
          </a:xfrm>
          <a:prstGeom prst="rect">
            <a:avLst/>
          </a:prstGeom>
        </p:spPr>
        <p:txBody>
          <a:bodyPr wrap="square">
            <a:spAutoFit/>
          </a:bodyPr>
          <a:lstStyle/>
          <a:p>
            <a:pPr algn="just"/>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Dalam</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waktu</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u="sng"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72 jam</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bagi</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yang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berisiko</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terpapar</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HIV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harus</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makan</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obat</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pencegahan</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22" name="矩形 21"/>
          <p:cNvSpPr/>
          <p:nvPr>
            <p:custDataLst>
              <p:tags r:id="rId5"/>
            </p:custDataLst>
          </p:nvPr>
        </p:nvSpPr>
        <p:spPr>
          <a:xfrm>
            <a:off x="244239" y="5937576"/>
            <a:ext cx="6301962" cy="369332"/>
          </a:xfrm>
          <a:prstGeom prst="rect">
            <a:avLst/>
          </a:prstGeom>
        </p:spPr>
        <p:txBody>
          <a:bodyPr wrap="square">
            <a:spAutoFit/>
          </a:bodyPr>
          <a:lstStyle/>
          <a:p>
            <a:pPr algn="just"/>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Skrining</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HIV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sesuai</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dengan</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jadwal</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pelacakan</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err="1">
                <a:solidFill>
                  <a:schemeClr val="bg1"/>
                </a:solidFill>
                <a:latin typeface="微軟正黑體" panose="020B0604030504040204" pitchFamily="34" charset="-120"/>
                <a:ea typeface="微軟正黑體" panose="020B0604030504040204" pitchFamily="34" charset="-120"/>
                <a:cs typeface="Arial" panose="020B0604020202020204" pitchFamily="34" charset="0"/>
              </a:rPr>
              <a:t>inspeksi</a:t>
            </a:r>
            <a:r>
              <a:rPr lang="en-US" altLang="zh-TW"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23" name="矩形 22"/>
          <p:cNvSpPr/>
          <p:nvPr/>
        </p:nvSpPr>
        <p:spPr>
          <a:xfrm>
            <a:off x="1" y="191985"/>
            <a:ext cx="10112819" cy="1038291"/>
          </a:xfrm>
          <a:prstGeom prst="rect">
            <a:avLst/>
          </a:prstGeom>
        </p:spPr>
        <p:txBody>
          <a:bodyPr vert="horz" lIns="91440" tIns="45720" rIns="91440" bIns="45720" rtlCol="0" anchor="ctr">
            <a:noAutofit/>
          </a:bodyPr>
          <a:lstStyle/>
          <a:p>
            <a:pPr>
              <a:lnSpc>
                <a:spcPct val="90000"/>
              </a:lnSpc>
            </a:pPr>
            <a:r>
              <a:rPr lang="en-US" altLang="zh-TW" sz="2400" b="1" dirty="0" err="1">
                <a:solidFill>
                  <a:schemeClr val="bg1"/>
                </a:solidFill>
                <a:latin typeface="微軟正黑體" panose="020B0604030504040204" pitchFamily="34" charset="-120"/>
                <a:ea typeface="微軟正黑體" panose="020B0604030504040204" pitchFamily="34" charset="-120"/>
                <a:cs typeface="+mj-cs"/>
              </a:rPr>
              <a:t>Tindakan</a:t>
            </a:r>
            <a:r>
              <a:rPr lang="en-US" altLang="zh-TW" sz="2400" b="1" dirty="0">
                <a:solidFill>
                  <a:schemeClr val="bg1"/>
                </a:solidFill>
                <a:latin typeface="微軟正黑體" panose="020B0604030504040204" pitchFamily="34" charset="-120"/>
                <a:ea typeface="微軟正黑體" panose="020B0604030504040204" pitchFamily="34" charset="-120"/>
                <a:cs typeface="+mj-cs"/>
              </a:rPr>
              <a:t> </a:t>
            </a:r>
            <a:r>
              <a:rPr lang="en-US" altLang="zh-TW" sz="2400" b="1" dirty="0" err="1">
                <a:solidFill>
                  <a:schemeClr val="bg1"/>
                </a:solidFill>
                <a:latin typeface="微軟正黑體" panose="020B0604030504040204" pitchFamily="34" charset="-120"/>
                <a:ea typeface="微軟正黑體" panose="020B0604030504040204" pitchFamily="34" charset="-120"/>
                <a:cs typeface="+mj-cs"/>
              </a:rPr>
              <a:t>penanganan</a:t>
            </a:r>
            <a:r>
              <a:rPr lang="en-US" altLang="zh-TW" sz="2400" b="1" dirty="0">
                <a:solidFill>
                  <a:schemeClr val="bg1"/>
                </a:solidFill>
                <a:latin typeface="微軟正黑體" panose="020B0604030504040204" pitchFamily="34" charset="-120"/>
                <a:ea typeface="微軟正黑體" panose="020B0604030504040204" pitchFamily="34" charset="-120"/>
                <a:cs typeface="+mj-cs"/>
              </a:rPr>
              <a:t> </a:t>
            </a:r>
            <a:r>
              <a:rPr lang="en-US" altLang="zh-TW" sz="2400" b="1" dirty="0" err="1">
                <a:solidFill>
                  <a:schemeClr val="bg1"/>
                </a:solidFill>
                <a:latin typeface="微軟正黑體" panose="020B0604030504040204" pitchFamily="34" charset="-120"/>
                <a:ea typeface="微軟正黑體" panose="020B0604030504040204" pitchFamily="34" charset="-120"/>
                <a:cs typeface="+mj-cs"/>
              </a:rPr>
              <a:t>setelah</a:t>
            </a:r>
            <a:r>
              <a:rPr lang="en-US" altLang="zh-TW" sz="2400" b="1" dirty="0">
                <a:solidFill>
                  <a:schemeClr val="bg1"/>
                </a:solidFill>
                <a:latin typeface="微軟正黑體" panose="020B0604030504040204" pitchFamily="34" charset="-120"/>
                <a:ea typeface="微軟正黑體" panose="020B0604030504040204" pitchFamily="34" charset="-120"/>
                <a:cs typeface="+mj-cs"/>
              </a:rPr>
              <a:t> </a:t>
            </a:r>
            <a:r>
              <a:rPr lang="en-US" altLang="zh-TW" sz="2400" b="1" dirty="0" err="1">
                <a:solidFill>
                  <a:schemeClr val="bg1"/>
                </a:solidFill>
                <a:latin typeface="微軟正黑體" panose="020B0604030504040204" pitchFamily="34" charset="-120"/>
                <a:ea typeface="微軟正黑體" panose="020B0604030504040204" pitchFamily="34" charset="-120"/>
                <a:cs typeface="+mj-cs"/>
              </a:rPr>
              <a:t>terpapar</a:t>
            </a:r>
            <a:r>
              <a:rPr lang="en-US" altLang="zh-TW" sz="2400" b="1" dirty="0">
                <a:solidFill>
                  <a:schemeClr val="bg1"/>
                </a:solidFill>
                <a:latin typeface="微軟正黑體" panose="020B0604030504040204" pitchFamily="34" charset="-120"/>
                <a:ea typeface="微軟正黑體" panose="020B0604030504040204" pitchFamily="34" charset="-120"/>
                <a:cs typeface="+mj-cs"/>
              </a:rPr>
              <a:t> HIV-2:</a:t>
            </a:r>
          </a:p>
          <a:p>
            <a:pPr>
              <a:lnSpc>
                <a:spcPct val="90000"/>
              </a:lnSpc>
            </a:pPr>
            <a:r>
              <a:rPr lang="en-US" altLang="zh-TW" sz="2400" b="1" dirty="0">
                <a:solidFill>
                  <a:schemeClr val="bg1"/>
                </a:solidFill>
                <a:latin typeface="微軟正黑體" panose="020B0604030504040204" pitchFamily="34" charset="-120"/>
                <a:ea typeface="微軟正黑體" panose="020B0604030504040204" pitchFamily="34" charset="-120"/>
                <a:cs typeface="+mj-cs"/>
              </a:rPr>
              <a:t> </a:t>
            </a:r>
            <a:r>
              <a:rPr lang="en-US" altLang="zh-TW" sz="2400" b="1" dirty="0" smtClean="0">
                <a:solidFill>
                  <a:schemeClr val="bg1"/>
                </a:solidFill>
                <a:latin typeface="微軟正黑體" panose="020B0604030504040204" pitchFamily="34" charset="-120"/>
                <a:ea typeface="微軟正黑體" panose="020B0604030504040204" pitchFamily="34" charset="-120"/>
                <a:cs typeface="+mj-cs"/>
              </a:rPr>
              <a:t>   Diagram </a:t>
            </a:r>
            <a:r>
              <a:rPr lang="en-US" altLang="zh-TW" sz="2400" b="1" dirty="0" err="1">
                <a:solidFill>
                  <a:schemeClr val="bg1"/>
                </a:solidFill>
                <a:latin typeface="微軟正黑體" panose="020B0604030504040204" pitchFamily="34" charset="-120"/>
                <a:ea typeface="微軟正黑體" panose="020B0604030504040204" pitchFamily="34" charset="-120"/>
                <a:cs typeface="+mj-cs"/>
              </a:rPr>
              <a:t>Perawatan</a:t>
            </a:r>
            <a:r>
              <a:rPr lang="en-US" altLang="zh-TW" sz="2400" b="1" dirty="0">
                <a:solidFill>
                  <a:schemeClr val="bg1"/>
                </a:solidFill>
                <a:latin typeface="微軟正黑體" panose="020B0604030504040204" pitchFamily="34" charset="-120"/>
                <a:ea typeface="微軟正黑體" panose="020B0604030504040204" pitchFamily="34" charset="-120"/>
                <a:cs typeface="+mj-cs"/>
              </a:rPr>
              <a:t> </a:t>
            </a:r>
            <a:r>
              <a:rPr lang="en-US" altLang="zh-TW" sz="2400" b="1" dirty="0" err="1">
                <a:solidFill>
                  <a:schemeClr val="bg1"/>
                </a:solidFill>
                <a:latin typeface="微軟正黑體" panose="020B0604030504040204" pitchFamily="34" charset="-120"/>
                <a:ea typeface="微軟正黑體" panose="020B0604030504040204" pitchFamily="34" charset="-120"/>
                <a:cs typeface="+mj-cs"/>
              </a:rPr>
              <a:t>Medis</a:t>
            </a:r>
            <a:r>
              <a:rPr lang="en-US" altLang="zh-TW" sz="2400" b="1" dirty="0">
                <a:solidFill>
                  <a:schemeClr val="bg1"/>
                </a:solidFill>
                <a:latin typeface="微軟正黑體" panose="020B0604030504040204" pitchFamily="34" charset="-120"/>
                <a:ea typeface="微軟正黑體" panose="020B0604030504040204" pitchFamily="34" charset="-120"/>
                <a:cs typeface="+mj-cs"/>
              </a:rPr>
              <a:t> PEP (</a:t>
            </a:r>
            <a:r>
              <a:rPr lang="en-US" altLang="zh-TW" sz="2400" b="1" dirty="0" err="1">
                <a:solidFill>
                  <a:schemeClr val="bg1"/>
                </a:solidFill>
                <a:latin typeface="微軟正黑體" panose="020B0604030504040204" pitchFamily="34" charset="-120"/>
                <a:ea typeface="微軟正黑體" panose="020B0604030504040204" pitchFamily="34" charset="-120"/>
                <a:cs typeface="+mj-cs"/>
              </a:rPr>
              <a:t>preventif</a:t>
            </a:r>
            <a:r>
              <a:rPr lang="en-US" altLang="zh-TW" sz="2400" b="1" dirty="0">
                <a:solidFill>
                  <a:schemeClr val="bg1"/>
                </a:solidFill>
                <a:latin typeface="微軟正黑體" panose="020B0604030504040204" pitchFamily="34" charset="-120"/>
                <a:ea typeface="微軟正黑體" panose="020B0604030504040204" pitchFamily="34" charset="-120"/>
                <a:cs typeface="+mj-cs"/>
              </a:rPr>
              <a:t> </a:t>
            </a:r>
            <a:r>
              <a:rPr lang="en-US" altLang="zh-TW" sz="2400" b="1" dirty="0" err="1">
                <a:solidFill>
                  <a:schemeClr val="bg1"/>
                </a:solidFill>
                <a:latin typeface="微軟正黑體" panose="020B0604030504040204" pitchFamily="34" charset="-120"/>
                <a:ea typeface="微軟正黑體" panose="020B0604030504040204" pitchFamily="34" charset="-120"/>
                <a:cs typeface="+mj-cs"/>
              </a:rPr>
              <a:t>pasca</a:t>
            </a:r>
            <a:r>
              <a:rPr lang="en-US" altLang="zh-TW" sz="2400" b="1" dirty="0">
                <a:solidFill>
                  <a:schemeClr val="bg1"/>
                </a:solidFill>
                <a:latin typeface="微軟正黑體" panose="020B0604030504040204" pitchFamily="34" charset="-120"/>
                <a:ea typeface="微軟正黑體" panose="020B0604030504040204" pitchFamily="34" charset="-120"/>
                <a:cs typeface="+mj-cs"/>
              </a:rPr>
              <a:t> </a:t>
            </a:r>
            <a:r>
              <a:rPr lang="en-US" altLang="zh-TW" sz="2400" b="1" dirty="0" err="1">
                <a:solidFill>
                  <a:schemeClr val="bg1"/>
                </a:solidFill>
                <a:latin typeface="微軟正黑體" panose="020B0604030504040204" pitchFamily="34" charset="-120"/>
                <a:ea typeface="微軟正黑體" panose="020B0604030504040204" pitchFamily="34" charset="-120"/>
                <a:cs typeface="+mj-cs"/>
              </a:rPr>
              <a:t>terpapar</a:t>
            </a:r>
            <a:r>
              <a:rPr lang="en-US" altLang="zh-TW" sz="2400" b="1" dirty="0">
                <a:solidFill>
                  <a:schemeClr val="bg1"/>
                </a:solidFill>
                <a:latin typeface="微軟正黑體" panose="020B0604030504040204" pitchFamily="34" charset="-120"/>
                <a:ea typeface="微軟正黑體" panose="020B0604030504040204" pitchFamily="34" charset="-120"/>
                <a:cs typeface="+mj-cs"/>
              </a:rPr>
              <a:t>)</a:t>
            </a:r>
          </a:p>
        </p:txBody>
      </p:sp>
      <p:pic>
        <p:nvPicPr>
          <p:cNvPr id="25" name="圖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177052"/>
            <a:ext cx="3599572" cy="1886662"/>
          </a:xfrm>
          <a:prstGeom prst="rect">
            <a:avLst/>
          </a:prstGeom>
          <a:effectLst>
            <a:softEdge rad="558800"/>
          </a:effectLst>
        </p:spPr>
      </p:pic>
      <p:sp>
        <p:nvSpPr>
          <p:cNvPr id="26" name="向下箭號 25"/>
          <p:cNvSpPr/>
          <p:nvPr/>
        </p:nvSpPr>
        <p:spPr>
          <a:xfrm>
            <a:off x="2427058" y="3571897"/>
            <a:ext cx="1221541" cy="356217"/>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27" name="向下箭號 26"/>
          <p:cNvSpPr/>
          <p:nvPr/>
        </p:nvSpPr>
        <p:spPr>
          <a:xfrm>
            <a:off x="2427058" y="4572709"/>
            <a:ext cx="1221541" cy="333768"/>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28" name="向下箭號 27"/>
          <p:cNvSpPr/>
          <p:nvPr/>
        </p:nvSpPr>
        <p:spPr>
          <a:xfrm>
            <a:off x="2483768" y="5394281"/>
            <a:ext cx="1221541" cy="447333"/>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4" name="投影片編號版面配置區 3">
            <a:extLst>
              <a:ext uri="{FF2B5EF4-FFF2-40B4-BE49-F238E27FC236}">
                <a16:creationId xmlns:a16="http://schemas.microsoft.com/office/drawing/2014/main" id="{F41362E0-1923-46A3-9076-0E158648A7D7}"/>
              </a:ext>
            </a:extLst>
          </p:cNvPr>
          <p:cNvSpPr>
            <a:spLocks noGrp="1"/>
          </p:cNvSpPr>
          <p:nvPr>
            <p:ph type="sldNum" sz="quarter" idx="12"/>
          </p:nvPr>
        </p:nvSpPr>
        <p:spPr>
          <a:xfrm>
            <a:off x="6684947" y="6474331"/>
            <a:ext cx="2133600" cy="365125"/>
          </a:xfrm>
        </p:spPr>
        <p:txBody>
          <a:bodyPr/>
          <a:lstStyle/>
          <a:p>
            <a:fld id="{DF4C4211-DC08-42C6-B13C-B804F08D47A0}" type="slidenum">
              <a:rPr lang="zh-TW" altLang="en-US" smtClean="0"/>
              <a:t>24</a:t>
            </a:fld>
            <a:endParaRPr lang="zh-TW" altLang="en-US" dirty="0"/>
          </a:p>
        </p:txBody>
      </p:sp>
    </p:spTree>
    <p:extLst>
      <p:ext uri="{BB962C8B-B14F-4D97-AF65-F5344CB8AC3E}">
        <p14:creationId xmlns:p14="http://schemas.microsoft.com/office/powerpoint/2010/main" val="126006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txBox="1">
            <a:spLocks/>
          </p:cNvSpPr>
          <p:nvPr/>
        </p:nvSpPr>
        <p:spPr>
          <a:xfrm>
            <a:off x="683568" y="1700808"/>
            <a:ext cx="6292260" cy="12750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id-ID" altLang="zh-TW" sz="24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Melindungi sel-sel dengan obat sebelum menimbulkan infeksi permanen</a:t>
            </a:r>
          </a:p>
          <a:p>
            <a:pPr marL="0" lvl="0" indent="0">
              <a:buNone/>
            </a:pPr>
            <a:r>
              <a:rPr lang="id-ID" altLang="zh-TW" sz="24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Efek samping tergantung kondisi badan setiap orang, dan akan hilang setelah berhenti makan obat</a:t>
            </a: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t="38808" b="5010"/>
          <a:stretch/>
        </p:blipFill>
        <p:spPr>
          <a:xfrm>
            <a:off x="199587" y="4021589"/>
            <a:ext cx="7162453" cy="2334773"/>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323" y="1166074"/>
            <a:ext cx="6630325" cy="5372850"/>
          </a:xfrm>
          <a:prstGeom prst="rect">
            <a:avLst/>
          </a:prstGeom>
        </p:spPr>
      </p:pic>
      <p:sp>
        <p:nvSpPr>
          <p:cNvPr id="8" name="矩形 7"/>
          <p:cNvSpPr/>
          <p:nvPr/>
        </p:nvSpPr>
        <p:spPr>
          <a:xfrm>
            <a:off x="199587" y="262947"/>
            <a:ext cx="9086606" cy="757130"/>
          </a:xfrm>
          <a:prstGeom prst="rect">
            <a:avLst/>
          </a:prstGeom>
        </p:spPr>
        <p:txBody>
          <a:bodyPr vert="horz" lIns="91440" tIns="45720" rIns="91440" bIns="45720" rtlCol="0" anchor="ctr">
            <a:noAutofit/>
          </a:bodyPr>
          <a:lstStyle/>
          <a:p>
            <a:pPr>
              <a:lnSpc>
                <a:spcPct val="90000"/>
              </a:lnSpc>
            </a:pPr>
            <a:r>
              <a:rPr lang="en-US" altLang="zh-TW" sz="2800" b="1" dirty="0" err="1">
                <a:solidFill>
                  <a:schemeClr val="bg1"/>
                </a:solidFill>
                <a:latin typeface="微軟正黑體" panose="020B0604030504040204" pitchFamily="34" charset="-120"/>
                <a:ea typeface="微軟正黑體" panose="020B0604030504040204" pitchFamily="34" charset="-120"/>
                <a:cs typeface="+mj-cs"/>
              </a:rPr>
              <a:t>Tindakan</a:t>
            </a:r>
            <a:r>
              <a:rPr lang="en-US" altLang="zh-TW" sz="2800" b="1" dirty="0">
                <a:solidFill>
                  <a:schemeClr val="bg1"/>
                </a:solidFill>
                <a:latin typeface="微軟正黑體" panose="020B0604030504040204" pitchFamily="34" charset="-120"/>
                <a:ea typeface="微軟正黑體" panose="020B0604030504040204" pitchFamily="34" charset="-120"/>
                <a:cs typeface="+mj-cs"/>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mj-cs"/>
              </a:rPr>
              <a:t>penanganan</a:t>
            </a:r>
            <a:r>
              <a:rPr lang="en-US" altLang="zh-TW" sz="2800" b="1" dirty="0">
                <a:solidFill>
                  <a:schemeClr val="bg1"/>
                </a:solidFill>
                <a:latin typeface="微軟正黑體" panose="020B0604030504040204" pitchFamily="34" charset="-120"/>
                <a:ea typeface="微軟正黑體" panose="020B0604030504040204" pitchFamily="34" charset="-120"/>
                <a:cs typeface="+mj-cs"/>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mj-cs"/>
              </a:rPr>
              <a:t>setelah</a:t>
            </a:r>
            <a:r>
              <a:rPr lang="en-US" altLang="zh-TW" sz="2800" b="1" dirty="0">
                <a:solidFill>
                  <a:schemeClr val="bg1"/>
                </a:solidFill>
                <a:latin typeface="微軟正黑體" panose="020B0604030504040204" pitchFamily="34" charset="-120"/>
                <a:ea typeface="微軟正黑體" panose="020B0604030504040204" pitchFamily="34" charset="-120"/>
                <a:cs typeface="+mj-cs"/>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mj-cs"/>
              </a:rPr>
              <a:t>terpapar</a:t>
            </a:r>
            <a:r>
              <a:rPr lang="en-US" altLang="zh-TW" sz="2800" b="1" dirty="0">
                <a:solidFill>
                  <a:schemeClr val="bg1"/>
                </a:solidFill>
                <a:latin typeface="微軟正黑體" panose="020B0604030504040204" pitchFamily="34" charset="-120"/>
                <a:ea typeface="微軟正黑體" panose="020B0604030504040204" pitchFamily="34" charset="-120"/>
                <a:cs typeface="+mj-cs"/>
              </a:rPr>
              <a:t> HIV:</a:t>
            </a:r>
          </a:p>
          <a:p>
            <a:pPr>
              <a:lnSpc>
                <a:spcPct val="90000"/>
              </a:lnSpc>
            </a:pPr>
            <a:r>
              <a:rPr lang="zh-TW" altLang="en-US" sz="2800" b="1" dirty="0" smtClean="0">
                <a:solidFill>
                  <a:schemeClr val="bg1"/>
                </a:solidFill>
                <a:latin typeface="微軟正黑體" panose="020B0604030504040204" pitchFamily="34" charset="-120"/>
                <a:ea typeface="微軟正黑體" panose="020B0604030504040204" pitchFamily="34" charset="-120"/>
                <a:cs typeface="+mj-cs"/>
              </a:rPr>
              <a:t>    </a:t>
            </a:r>
            <a:r>
              <a:rPr lang="en-US" altLang="zh-TW" sz="2800" b="1" dirty="0" err="1" smtClean="0">
                <a:solidFill>
                  <a:schemeClr val="bg1"/>
                </a:solidFill>
                <a:latin typeface="微軟正黑體" panose="020B0604030504040204" pitchFamily="34" charset="-120"/>
                <a:ea typeface="微軟正黑體" panose="020B0604030504040204" pitchFamily="34" charset="-120"/>
                <a:cs typeface="+mj-cs"/>
              </a:rPr>
              <a:t>Dosis</a:t>
            </a:r>
            <a:r>
              <a:rPr lang="en-US" altLang="zh-TW" sz="2800" b="1" dirty="0" smtClean="0">
                <a:solidFill>
                  <a:schemeClr val="bg1"/>
                </a:solidFill>
                <a:latin typeface="微軟正黑體" panose="020B0604030504040204" pitchFamily="34" charset="-120"/>
                <a:ea typeface="微軟正黑體" panose="020B0604030504040204" pitchFamily="34" charset="-120"/>
                <a:cs typeface="+mj-cs"/>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mj-cs"/>
              </a:rPr>
              <a:t>Preventif</a:t>
            </a:r>
            <a:r>
              <a:rPr lang="en-US" altLang="zh-TW" sz="2800" b="1" dirty="0">
                <a:solidFill>
                  <a:schemeClr val="bg1"/>
                </a:solidFill>
                <a:latin typeface="微軟正黑體" panose="020B0604030504040204" pitchFamily="34" charset="-120"/>
                <a:ea typeface="微軟正黑體" panose="020B0604030504040204" pitchFamily="34" charset="-120"/>
                <a:cs typeface="+mj-cs"/>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mj-cs"/>
              </a:rPr>
              <a:t>Pasca</a:t>
            </a:r>
            <a:r>
              <a:rPr lang="en-US" altLang="zh-TW" sz="2800" b="1" dirty="0">
                <a:solidFill>
                  <a:schemeClr val="bg1"/>
                </a:solidFill>
                <a:latin typeface="微軟正黑體" panose="020B0604030504040204" pitchFamily="34" charset="-120"/>
                <a:ea typeface="微軟正黑體" panose="020B0604030504040204" pitchFamily="34" charset="-120"/>
                <a:cs typeface="+mj-cs"/>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mj-cs"/>
              </a:rPr>
              <a:t>Terpapar</a:t>
            </a:r>
            <a:r>
              <a:rPr lang="en-US" altLang="zh-TW" sz="2800" b="1" dirty="0">
                <a:solidFill>
                  <a:schemeClr val="bg1"/>
                </a:solidFill>
                <a:latin typeface="微軟正黑體" panose="020B0604030504040204" pitchFamily="34" charset="-120"/>
                <a:ea typeface="微軟正黑體" panose="020B0604030504040204" pitchFamily="34" charset="-120"/>
                <a:cs typeface="+mj-cs"/>
              </a:rPr>
              <a:t> (PEP)</a:t>
            </a:r>
          </a:p>
        </p:txBody>
      </p:sp>
      <p:sp>
        <p:nvSpPr>
          <p:cNvPr id="9" name="Frame 17">
            <a:extLst>
              <a:ext uri="{FF2B5EF4-FFF2-40B4-BE49-F238E27FC236}">
                <a16:creationId xmlns:a16="http://schemas.microsoft.com/office/drawing/2014/main" id="{1278BF84-DDF3-43F8-88E4-A0F28E4079EF}"/>
              </a:ext>
            </a:extLst>
          </p:cNvPr>
          <p:cNvSpPr/>
          <p:nvPr/>
        </p:nvSpPr>
        <p:spPr>
          <a:xfrm>
            <a:off x="373658" y="1758793"/>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373657" y="2562718"/>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1" name="投影片編號版面配置區 10">
            <a:extLst>
              <a:ext uri="{FF2B5EF4-FFF2-40B4-BE49-F238E27FC236}">
                <a16:creationId xmlns:a16="http://schemas.microsoft.com/office/drawing/2014/main" id="{15049902-5224-4304-AE55-B365F104B213}"/>
              </a:ext>
            </a:extLst>
          </p:cNvPr>
          <p:cNvSpPr>
            <a:spLocks noGrp="1"/>
          </p:cNvSpPr>
          <p:nvPr>
            <p:ph type="sldNum" sz="quarter" idx="12"/>
          </p:nvPr>
        </p:nvSpPr>
        <p:spPr/>
        <p:txBody>
          <a:bodyPr/>
          <a:lstStyle/>
          <a:p>
            <a:fld id="{DF4C4211-DC08-42C6-B13C-B804F08D47A0}" type="slidenum">
              <a:rPr lang="zh-TW" altLang="en-US" smtClean="0"/>
              <a:t>25</a:t>
            </a:fld>
            <a:endParaRPr lang="zh-TW" altLang="en-US"/>
          </a:p>
        </p:txBody>
      </p:sp>
    </p:spTree>
    <p:extLst>
      <p:ext uri="{BB962C8B-B14F-4D97-AF65-F5344CB8AC3E}">
        <p14:creationId xmlns:p14="http://schemas.microsoft.com/office/powerpoint/2010/main" val="2793813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0BEFDF4-1E6A-4391-B4C4-7DF902C0CE3C}"/>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1">
            <a:extLst>
              <a:ext uri="{FF2B5EF4-FFF2-40B4-BE49-F238E27FC236}">
                <a16:creationId xmlns:a16="http://schemas.microsoft.com/office/drawing/2014/main" id="{C5A6B6DE-6CE9-4FBD-9D8A-4AFFDD5E4704}"/>
              </a:ext>
            </a:extLst>
          </p:cNvPr>
          <p:cNvSpPr txBox="1">
            <a:spLocks/>
          </p:cNvSpPr>
          <p:nvPr/>
        </p:nvSpPr>
        <p:spPr>
          <a:xfrm>
            <a:off x="32676" y="28778"/>
            <a:ext cx="9088524" cy="1200329"/>
          </a:xfrm>
          <a:prstGeom prst="rect">
            <a:avLst/>
          </a:prstGeom>
        </p:spPr>
        <p:txBody>
          <a:bodyPr wrap="square">
            <a:spAutoFit/>
          </a:bodyPr>
          <a:lstStyle>
            <a:defPPr>
              <a:defRPr lang="en-US"/>
            </a:defPPr>
            <a:lvl1pPr algn="ctr">
              <a:defRPr sz="32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sz="2400" dirty="0" err="1"/>
              <a:t>Karena</a:t>
            </a:r>
            <a:r>
              <a:rPr lang="en-US" altLang="zh-TW" sz="2400" dirty="0"/>
              <a:t> </a:t>
            </a:r>
            <a:r>
              <a:rPr lang="en-US" altLang="zh-TW" sz="2400" dirty="0" err="1"/>
              <a:t>menjalankan</a:t>
            </a:r>
            <a:r>
              <a:rPr lang="en-US" altLang="zh-TW" sz="2400" dirty="0"/>
              <a:t> </a:t>
            </a:r>
            <a:r>
              <a:rPr lang="en-US" altLang="zh-TW" sz="2400" dirty="0" err="1"/>
              <a:t>tugas</a:t>
            </a:r>
            <a:r>
              <a:rPr lang="en-US" altLang="zh-TW" sz="2400" dirty="0"/>
              <a:t> </a:t>
            </a:r>
            <a:r>
              <a:rPr lang="en-US" altLang="zh-TW" sz="2400" dirty="0" err="1"/>
              <a:t>sehingga</a:t>
            </a:r>
            <a:r>
              <a:rPr lang="en-US" altLang="zh-TW" sz="2400" dirty="0"/>
              <a:t> </a:t>
            </a:r>
            <a:r>
              <a:rPr lang="en-US" altLang="zh-TW" sz="2400" dirty="0" err="1"/>
              <a:t>terpapar</a:t>
            </a:r>
            <a:r>
              <a:rPr lang="en-US" altLang="zh-TW" sz="2400" dirty="0"/>
              <a:t> HIV </a:t>
            </a:r>
            <a:r>
              <a:rPr lang="en-US" altLang="zh-TW" sz="2400" dirty="0" err="1"/>
              <a:t>tanpa</a:t>
            </a:r>
            <a:r>
              <a:rPr lang="en-US" altLang="zh-TW" sz="2400" dirty="0"/>
              <a:t> </a:t>
            </a:r>
            <a:r>
              <a:rPr lang="en-US" altLang="zh-TW" sz="2400" dirty="0" err="1"/>
              <a:t>sengaja</a:t>
            </a:r>
            <a:r>
              <a:rPr lang="en-US" altLang="zh-TW" sz="2400" dirty="0"/>
              <a:t>, </a:t>
            </a:r>
            <a:r>
              <a:rPr lang="en-US" altLang="zh-TW" sz="2400" dirty="0" err="1"/>
              <a:t>biaya</a:t>
            </a:r>
            <a:r>
              <a:rPr lang="en-US" altLang="zh-TW" sz="2400" dirty="0"/>
              <a:t> </a:t>
            </a:r>
            <a:r>
              <a:rPr lang="en-US" altLang="zh-TW" sz="2400" dirty="0" err="1"/>
              <a:t>dosis</a:t>
            </a:r>
            <a:r>
              <a:rPr lang="en-US" altLang="zh-TW" sz="2400" dirty="0"/>
              <a:t> PEP</a:t>
            </a:r>
            <a:br>
              <a:rPr lang="en-US" altLang="zh-TW" sz="2400" dirty="0"/>
            </a:br>
            <a:r>
              <a:rPr lang="en-US" altLang="zh-TW" sz="2400" dirty="0" err="1"/>
              <a:t>akan</a:t>
            </a:r>
            <a:r>
              <a:rPr lang="en-US" altLang="zh-TW" sz="2400" dirty="0"/>
              <a:t> </a:t>
            </a:r>
            <a:r>
              <a:rPr lang="en-US" altLang="zh-TW" sz="2400" dirty="0" err="1"/>
              <a:t>disubsidi</a:t>
            </a:r>
            <a:r>
              <a:rPr lang="en-US" altLang="zh-TW" sz="2400" dirty="0"/>
              <a:t> </a:t>
            </a:r>
            <a:r>
              <a:rPr lang="en-US" altLang="zh-TW" sz="2400" dirty="0" err="1"/>
              <a:t>oleh</a:t>
            </a:r>
            <a:r>
              <a:rPr lang="en-US" altLang="zh-TW" sz="2400" dirty="0"/>
              <a:t> </a:t>
            </a:r>
            <a:r>
              <a:rPr lang="en-US" altLang="zh-TW" sz="2400" dirty="0" err="1"/>
              <a:t>pemerintah</a:t>
            </a:r>
            <a:endParaRPr lang="zh-TW" altLang="en-US" sz="2400" dirty="0"/>
          </a:p>
        </p:txBody>
      </p:sp>
      <p:sp>
        <p:nvSpPr>
          <p:cNvPr id="4" name="圓角矩形 7">
            <a:extLst>
              <a:ext uri="{FF2B5EF4-FFF2-40B4-BE49-F238E27FC236}">
                <a16:creationId xmlns:a16="http://schemas.microsoft.com/office/drawing/2014/main" id="{1249890A-87BA-4D21-8BD4-85962FF95FBA}"/>
              </a:ext>
            </a:extLst>
          </p:cNvPr>
          <p:cNvSpPr/>
          <p:nvPr/>
        </p:nvSpPr>
        <p:spPr>
          <a:xfrm>
            <a:off x="129481" y="3663284"/>
            <a:ext cx="1944216" cy="1368152"/>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err="1">
                <a:solidFill>
                  <a:schemeClr val="bg1"/>
                </a:solidFill>
                <a:latin typeface="微軟正黑體" panose="020B0604030504040204" pitchFamily="34" charset="-120"/>
                <a:ea typeface="微軟正黑體" panose="020B0604030504040204" pitchFamily="34" charset="-120"/>
              </a:rPr>
              <a:t>Apakah</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permohonan</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ada</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batas</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waktu</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5" name="圓角矩形 8">
            <a:extLst>
              <a:ext uri="{FF2B5EF4-FFF2-40B4-BE49-F238E27FC236}">
                <a16:creationId xmlns:a16="http://schemas.microsoft.com/office/drawing/2014/main" id="{1A1E8AC8-1AAA-4D60-84F0-A4F1669D441F}"/>
              </a:ext>
            </a:extLst>
          </p:cNvPr>
          <p:cNvSpPr/>
          <p:nvPr/>
        </p:nvSpPr>
        <p:spPr>
          <a:xfrm>
            <a:off x="129481" y="5170772"/>
            <a:ext cx="1944216" cy="1368152"/>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err="1">
                <a:solidFill>
                  <a:schemeClr val="bg1"/>
                </a:solidFill>
                <a:latin typeface="微軟正黑體" panose="020B0604030504040204" pitchFamily="34" charset="-120"/>
                <a:ea typeface="微軟正黑體" panose="020B0604030504040204" pitchFamily="34" charset="-120"/>
              </a:rPr>
              <a:t>Dokumen</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permohonan</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harus</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dikirim</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ke</a:t>
            </a:r>
            <a:r>
              <a:rPr lang="en-US" altLang="zh-TW" b="1" dirty="0">
                <a:solidFill>
                  <a:schemeClr val="bg1"/>
                </a:solidFill>
                <a:latin typeface="微軟正黑體" panose="020B0604030504040204" pitchFamily="34" charset="-120"/>
                <a:ea typeface="微軟正黑體" panose="020B0604030504040204" pitchFamily="34" charset="-120"/>
              </a:rPr>
              <a:t> mana</a:t>
            </a:r>
          </a:p>
        </p:txBody>
      </p:sp>
      <p:sp>
        <p:nvSpPr>
          <p:cNvPr id="6" name="圓角矩形 13">
            <a:extLst>
              <a:ext uri="{FF2B5EF4-FFF2-40B4-BE49-F238E27FC236}">
                <a16:creationId xmlns:a16="http://schemas.microsoft.com/office/drawing/2014/main" id="{AA5823C8-7BBA-42D7-AD01-0D37388F23EE}"/>
              </a:ext>
            </a:extLst>
          </p:cNvPr>
          <p:cNvSpPr/>
          <p:nvPr/>
        </p:nvSpPr>
        <p:spPr>
          <a:xfrm>
            <a:off x="2123727" y="3663284"/>
            <a:ext cx="6840559" cy="13681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1600" dirty="0">
                <a:solidFill>
                  <a:srgbClr val="093F5C"/>
                </a:solidFill>
                <a:latin typeface="微軟正黑體" panose="020B0604030504040204" pitchFamily="34" charset="-120"/>
                <a:ea typeface="微軟正黑體" panose="020B0604030504040204" pitchFamily="34" charset="-120"/>
              </a:rPr>
              <a:t>Ada </a:t>
            </a:r>
            <a:r>
              <a:rPr lang="en-US" altLang="zh-TW" sz="1600" dirty="0" err="1">
                <a:solidFill>
                  <a:srgbClr val="093F5C"/>
                </a:solidFill>
                <a:latin typeface="微軟正黑體" panose="020B0604030504040204" pitchFamily="34" charset="-120"/>
                <a:ea typeface="微軟正黑體" panose="020B0604030504040204" pitchFamily="34" charset="-120"/>
              </a:rPr>
              <a:t>batas</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waktu</a:t>
            </a:r>
            <a:r>
              <a:rPr lang="en-US" altLang="zh-TW" sz="1600" dirty="0">
                <a:solidFill>
                  <a:srgbClr val="093F5C"/>
                </a:solidFill>
                <a:latin typeface="微軟正黑體" panose="020B0604030504040204" pitchFamily="34" charset="-120"/>
                <a:ea typeface="微軟正黑體" panose="020B0604030504040204" pitchFamily="34" charset="-120"/>
              </a:rPr>
              <a:t>.</a:t>
            </a:r>
          </a:p>
          <a:p>
            <a:pPr algn="just"/>
            <a:r>
              <a:rPr lang="en-US" altLang="zh-TW" sz="1600" dirty="0" err="1">
                <a:solidFill>
                  <a:srgbClr val="093F5C"/>
                </a:solidFill>
                <a:latin typeface="微軟正黑體" panose="020B0604030504040204" pitchFamily="34" charset="-120"/>
                <a:ea typeface="微軟正黑體" panose="020B0604030504040204" pitchFamily="34" charset="-120"/>
              </a:rPr>
              <a:t>Setelah</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insiden</a:t>
            </a:r>
            <a:r>
              <a:rPr lang="en-US" altLang="zh-TW" sz="1600" dirty="0">
                <a:solidFill>
                  <a:srgbClr val="093F5C"/>
                </a:solidFill>
                <a:latin typeface="微軟正黑體" panose="020B0604030504040204" pitchFamily="34" charset="-120"/>
                <a:ea typeface="微軟正黑體" panose="020B0604030504040204" pitchFamily="34" charset="-120"/>
              </a:rPr>
              <a:t>, unit yang </a:t>
            </a:r>
            <a:r>
              <a:rPr lang="en-US" altLang="zh-TW" sz="1600" dirty="0" err="1">
                <a:solidFill>
                  <a:srgbClr val="093F5C"/>
                </a:solidFill>
                <a:latin typeface="微軟正黑體" panose="020B0604030504040204" pitchFamily="34" charset="-120"/>
                <a:ea typeface="微軟正黑體" panose="020B0604030504040204" pitchFamily="34" charset="-120"/>
              </a:rPr>
              <a:t>mempekerjakan</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Anda</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harus</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chemeClr val="accent6">
                    <a:lumMod val="75000"/>
                  </a:schemeClr>
                </a:solidFill>
                <a:latin typeface="微軟正黑體" panose="020B0604030504040204" pitchFamily="34" charset="-120"/>
                <a:ea typeface="微軟正黑體" panose="020B0604030504040204" pitchFamily="34" charset="-120"/>
              </a:rPr>
              <a:t>dalam</a:t>
            </a:r>
            <a:r>
              <a:rPr lang="en-US" altLang="zh-TW" sz="1600" dirty="0">
                <a:solidFill>
                  <a:schemeClr val="accent6">
                    <a:lumMod val="75000"/>
                  </a:schemeClr>
                </a:solidFill>
                <a:latin typeface="微軟正黑體" panose="020B0604030504040204" pitchFamily="34" charset="-120"/>
                <a:ea typeface="微軟正黑體" panose="020B0604030504040204" pitchFamily="34" charset="-120"/>
              </a:rPr>
              <a:t> </a:t>
            </a:r>
            <a:r>
              <a:rPr lang="en-US" altLang="zh-TW" sz="1600" dirty="0" err="1">
                <a:solidFill>
                  <a:schemeClr val="accent6">
                    <a:lumMod val="75000"/>
                  </a:schemeClr>
                </a:solidFill>
                <a:latin typeface="微軟正黑體" panose="020B0604030504040204" pitchFamily="34" charset="-120"/>
                <a:ea typeface="微軟正黑體" panose="020B0604030504040204" pitchFamily="34" charset="-120"/>
              </a:rPr>
              <a:t>waktu</a:t>
            </a:r>
            <a:r>
              <a:rPr lang="en-US" altLang="zh-TW" sz="1600" dirty="0">
                <a:solidFill>
                  <a:schemeClr val="accent6">
                    <a:lumMod val="75000"/>
                  </a:schemeClr>
                </a:solidFill>
                <a:latin typeface="微軟正黑體" panose="020B0604030504040204" pitchFamily="34" charset="-120"/>
                <a:ea typeface="微軟正黑體" panose="020B0604030504040204" pitchFamily="34" charset="-120"/>
              </a:rPr>
              <a:t> 6 </a:t>
            </a:r>
            <a:r>
              <a:rPr lang="en-US" altLang="zh-TW" sz="1600" dirty="0" err="1">
                <a:solidFill>
                  <a:schemeClr val="accent6">
                    <a:lumMod val="75000"/>
                  </a:schemeClr>
                </a:solidFill>
                <a:latin typeface="微軟正黑體" panose="020B0604030504040204" pitchFamily="34" charset="-120"/>
                <a:ea typeface="微軟正黑體" panose="020B0604030504040204" pitchFamily="34" charset="-120"/>
              </a:rPr>
              <a:t>bulan</a:t>
            </a:r>
            <a:r>
              <a:rPr lang="en-US" altLang="zh-TW" sz="1600" dirty="0">
                <a:solidFill>
                  <a:schemeClr val="accent6">
                    <a:lumMod val="75000"/>
                  </a:schemeClr>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menyampaikan</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surat</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kepada</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a:solidFill>
                  <a:schemeClr val="accent6">
                    <a:lumMod val="75000"/>
                  </a:schemeClr>
                </a:solidFill>
                <a:latin typeface="微軟正黑體" panose="020B0604030504040204" pitchFamily="34" charset="-120"/>
                <a:ea typeface="微軟正黑體" panose="020B0604030504040204" pitchFamily="34" charset="-120"/>
              </a:rPr>
              <a:t>Biro </a:t>
            </a:r>
            <a:r>
              <a:rPr lang="en-US" altLang="zh-TW" sz="1600" dirty="0" err="1">
                <a:solidFill>
                  <a:schemeClr val="accent6">
                    <a:lumMod val="75000"/>
                  </a:schemeClr>
                </a:solidFill>
                <a:latin typeface="微軟正黑體" panose="020B0604030504040204" pitchFamily="34" charset="-120"/>
                <a:ea typeface="微軟正黑體" panose="020B0604030504040204" pitchFamily="34" charset="-120"/>
              </a:rPr>
              <a:t>Kesehatan</a:t>
            </a:r>
            <a:r>
              <a:rPr lang="en-US" altLang="zh-TW" sz="1600" dirty="0">
                <a:solidFill>
                  <a:schemeClr val="accent6">
                    <a:lumMod val="75000"/>
                  </a:schemeClr>
                </a:solidFill>
                <a:latin typeface="微軟正黑體" panose="020B0604030504040204" pitchFamily="34" charset="-120"/>
                <a:ea typeface="微軟正黑體" panose="020B0604030504040204" pitchFamily="34" charset="-120"/>
              </a:rPr>
              <a:t> </a:t>
            </a:r>
            <a:r>
              <a:rPr lang="en-US" altLang="zh-TW" sz="1600" dirty="0" err="1">
                <a:solidFill>
                  <a:schemeClr val="accent6">
                    <a:lumMod val="75000"/>
                  </a:schemeClr>
                </a:solidFill>
                <a:latin typeface="微軟正黑體" panose="020B0604030504040204" pitchFamily="34" charset="-120"/>
                <a:ea typeface="微軟正黑體" panose="020B0604030504040204" pitchFamily="34" charset="-120"/>
              </a:rPr>
              <a:t>setempat</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untuk</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melakukan</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pemeriksaan</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awal</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dan</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pengajuan</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biaya</a:t>
            </a:r>
            <a:r>
              <a:rPr lang="en-US" altLang="zh-TW" sz="1600" dirty="0">
                <a:solidFill>
                  <a:srgbClr val="093F5C"/>
                </a:solidFill>
                <a:latin typeface="微軟正黑體" panose="020B0604030504040204" pitchFamily="34" charset="-120"/>
                <a:ea typeface="微軟正黑體" panose="020B0604030504040204" pitchFamily="34" charset="-120"/>
              </a:rPr>
              <a:t> </a:t>
            </a:r>
            <a:r>
              <a:rPr lang="en-US" altLang="zh-TW" sz="1600" dirty="0" err="1">
                <a:solidFill>
                  <a:srgbClr val="093F5C"/>
                </a:solidFill>
                <a:latin typeface="微軟正黑體" panose="020B0604030504040204" pitchFamily="34" charset="-120"/>
                <a:ea typeface="微軟正黑體" panose="020B0604030504040204" pitchFamily="34" charset="-120"/>
              </a:rPr>
              <a:t>aplikasi</a:t>
            </a:r>
            <a:r>
              <a:rPr lang="en-US" altLang="zh-TW" sz="1600" dirty="0">
                <a:solidFill>
                  <a:srgbClr val="093F5C"/>
                </a:solidFill>
                <a:latin typeface="微軟正黑體" panose="020B0604030504040204" pitchFamily="34" charset="-120"/>
                <a:ea typeface="微軟正黑體" panose="020B0604030504040204" pitchFamily="34" charset="-120"/>
              </a:rPr>
              <a:t>! </a:t>
            </a:r>
          </a:p>
        </p:txBody>
      </p:sp>
      <p:sp>
        <p:nvSpPr>
          <p:cNvPr id="7" name="圓角矩形 14">
            <a:extLst>
              <a:ext uri="{FF2B5EF4-FFF2-40B4-BE49-F238E27FC236}">
                <a16:creationId xmlns:a16="http://schemas.microsoft.com/office/drawing/2014/main" id="{298CFA6E-4C82-4443-BCF8-1F12F287E377}"/>
              </a:ext>
            </a:extLst>
          </p:cNvPr>
          <p:cNvSpPr/>
          <p:nvPr/>
        </p:nvSpPr>
        <p:spPr>
          <a:xfrm>
            <a:off x="2123726" y="5170772"/>
            <a:ext cx="6840559" cy="13681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TW" sz="1600" dirty="0">
              <a:solidFill>
                <a:srgbClr val="093F5C"/>
              </a:solidFill>
              <a:latin typeface="微軟正黑體" panose="020B0604030504040204" pitchFamily="34" charset="-120"/>
              <a:ea typeface="微軟正黑體" panose="020B0604030504040204" pitchFamily="34" charset="-120"/>
            </a:endParaRPr>
          </a:p>
        </p:txBody>
      </p:sp>
      <p:sp>
        <p:nvSpPr>
          <p:cNvPr id="8" name="圓角矩形 6">
            <a:extLst>
              <a:ext uri="{FF2B5EF4-FFF2-40B4-BE49-F238E27FC236}">
                <a16:creationId xmlns:a16="http://schemas.microsoft.com/office/drawing/2014/main" id="{943A43CA-8087-4FBE-BD56-E3B12DD06193}"/>
              </a:ext>
            </a:extLst>
          </p:cNvPr>
          <p:cNvSpPr/>
          <p:nvPr/>
        </p:nvSpPr>
        <p:spPr>
          <a:xfrm>
            <a:off x="129481" y="1488495"/>
            <a:ext cx="1944216" cy="2037926"/>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err="1">
                <a:solidFill>
                  <a:schemeClr val="bg1"/>
                </a:solidFill>
                <a:latin typeface="微軟正黑體" panose="020B0604030504040204" pitchFamily="34" charset="-120"/>
                <a:ea typeface="微軟正黑體" panose="020B0604030504040204" pitchFamily="34" charset="-120"/>
              </a:rPr>
              <a:t>Dokumen</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apa</a:t>
            </a:r>
            <a:r>
              <a:rPr lang="en-US" altLang="zh-TW" b="1" dirty="0">
                <a:solidFill>
                  <a:schemeClr val="bg1"/>
                </a:solidFill>
                <a:latin typeface="微軟正黑體" panose="020B0604030504040204" pitchFamily="34" charset="-120"/>
                <a:ea typeface="微軟正黑體" panose="020B0604030504040204" pitchFamily="34" charset="-120"/>
              </a:rPr>
              <a:t> yang </a:t>
            </a:r>
            <a:r>
              <a:rPr lang="en-US" altLang="zh-TW" b="1" dirty="0" err="1">
                <a:solidFill>
                  <a:schemeClr val="bg1"/>
                </a:solidFill>
                <a:latin typeface="微軟正黑體" panose="020B0604030504040204" pitchFamily="34" charset="-120"/>
                <a:ea typeface="微軟正黑體" panose="020B0604030504040204" pitchFamily="34" charset="-120"/>
              </a:rPr>
              <a:t>harus</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disiapkan</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saat</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mengajukan</a:t>
            </a:r>
            <a:r>
              <a:rPr lang="en-US" altLang="zh-TW" b="1" dirty="0">
                <a:solidFill>
                  <a:schemeClr val="bg1"/>
                </a:solidFill>
                <a:latin typeface="微軟正黑體" panose="020B0604030504040204" pitchFamily="34" charset="-120"/>
                <a:ea typeface="微軟正黑體" panose="020B0604030504040204" pitchFamily="34" charset="-120"/>
              </a:rPr>
              <a:t> </a:t>
            </a:r>
            <a:r>
              <a:rPr lang="en-US" altLang="zh-TW" b="1" dirty="0" err="1">
                <a:solidFill>
                  <a:schemeClr val="bg1"/>
                </a:solidFill>
                <a:latin typeface="微軟正黑體" panose="020B0604030504040204" pitchFamily="34" charset="-120"/>
                <a:ea typeface="微軟正黑體" panose="020B0604030504040204" pitchFamily="34" charset="-120"/>
              </a:rPr>
              <a:t>permohonan</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9" name="圓角矩形 9">
            <a:extLst>
              <a:ext uri="{FF2B5EF4-FFF2-40B4-BE49-F238E27FC236}">
                <a16:creationId xmlns:a16="http://schemas.microsoft.com/office/drawing/2014/main" id="{381A686C-C169-4981-B8A2-0705FEA2DC66}"/>
              </a:ext>
            </a:extLst>
          </p:cNvPr>
          <p:cNvSpPr/>
          <p:nvPr/>
        </p:nvSpPr>
        <p:spPr>
          <a:xfrm>
            <a:off x="2123728" y="1488495"/>
            <a:ext cx="6840559" cy="20181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tx1"/>
              </a:solidFill>
              <a:latin typeface="微軟正黑體" panose="020B0604030504040204" pitchFamily="34" charset="-120"/>
              <a:ea typeface="微軟正黑體" panose="020B0604030504040204" pitchFamily="34" charset="-120"/>
            </a:endParaRPr>
          </a:p>
          <a:p>
            <a:endParaRPr lang="zh-TW" altLang="en-US" dirty="0">
              <a:solidFill>
                <a:schemeClr val="tx1"/>
              </a:solidFill>
              <a:latin typeface="微軟正黑體" panose="020B0604030504040204" pitchFamily="34" charset="-120"/>
              <a:ea typeface="微軟正黑體" panose="020B0604030504040204" pitchFamily="34" charset="-120"/>
            </a:endParaRPr>
          </a:p>
          <a:p>
            <a:pPr algn="ctr"/>
            <a:endParaRPr lang="zh-TW" altLang="en-US" dirty="0"/>
          </a:p>
        </p:txBody>
      </p:sp>
      <p:sp>
        <p:nvSpPr>
          <p:cNvPr id="10" name="矩形 9">
            <a:extLst>
              <a:ext uri="{FF2B5EF4-FFF2-40B4-BE49-F238E27FC236}">
                <a16:creationId xmlns:a16="http://schemas.microsoft.com/office/drawing/2014/main" id="{20403E36-7E41-46B6-8592-4F8D0B724030}"/>
              </a:ext>
            </a:extLst>
          </p:cNvPr>
          <p:cNvSpPr/>
          <p:nvPr>
            <p:custDataLst>
              <p:tags r:id="rId1"/>
            </p:custDataLst>
          </p:nvPr>
        </p:nvSpPr>
        <p:spPr>
          <a:xfrm>
            <a:off x="2123728" y="2011644"/>
            <a:ext cx="3375154" cy="1384995"/>
          </a:xfrm>
          <a:prstGeom prst="rect">
            <a:avLst/>
          </a:prstGeom>
        </p:spPr>
        <p:txBody>
          <a:bodyPr wrap="square">
            <a:spAutoFit/>
          </a:bodyPr>
          <a:lstStyle/>
          <a:p>
            <a:pPr marL="0" lvl="2">
              <a:lnSpc>
                <a:spcPct val="150000"/>
              </a:lnSpc>
              <a:buNone/>
            </a:pP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(1)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Tanda</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Terima</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dari</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 unit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pemohon</a:t>
            </a:r>
            <a:endParaRPr lang="en-US" altLang="zh-TW" sz="1400" b="1" dirty="0">
              <a:solidFill>
                <a:schemeClr val="accent1">
                  <a:lumMod val="75000"/>
                </a:schemeClr>
              </a:solidFill>
              <a:latin typeface="微軟正黑體" panose="020B0604030504040204" pitchFamily="34" charset="-120"/>
              <a:ea typeface="微軟正黑體" panose="020B0604030504040204" pitchFamily="34" charset="-120"/>
            </a:endParaRPr>
          </a:p>
          <a:p>
            <a:pPr marL="0" lvl="2">
              <a:lnSpc>
                <a:spcPct val="150000"/>
              </a:lnSpc>
              <a:buNone/>
            </a:pP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(2)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Kuitansi</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Biaya</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Medis</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asli</a:t>
            </a:r>
            <a:endParaRPr lang="en-US" altLang="zh-TW" sz="1400" b="1" dirty="0">
              <a:solidFill>
                <a:schemeClr val="accent1">
                  <a:lumMod val="75000"/>
                </a:schemeClr>
              </a:solidFill>
              <a:latin typeface="微軟正黑體" panose="020B0604030504040204" pitchFamily="34" charset="-120"/>
              <a:ea typeface="微軟正黑體" panose="020B0604030504040204" pitchFamily="34" charset="-120"/>
            </a:endParaRPr>
          </a:p>
          <a:p>
            <a:pPr marL="0" lvl="2">
              <a:lnSpc>
                <a:spcPct val="150000"/>
              </a:lnSpc>
              <a:buNone/>
            </a:pP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(3)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Rincian</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Biaya</a:t>
            </a:r>
            <a:endParaRPr lang="en-US" altLang="zh-TW" sz="1400" b="1" dirty="0">
              <a:solidFill>
                <a:schemeClr val="accent1">
                  <a:lumMod val="75000"/>
                </a:schemeClr>
              </a:solidFill>
              <a:latin typeface="微軟正黑體" panose="020B0604030504040204" pitchFamily="34" charset="-120"/>
              <a:ea typeface="微軟正黑體" panose="020B0604030504040204" pitchFamily="34" charset="-120"/>
            </a:endParaRPr>
          </a:p>
          <a:p>
            <a:pPr marL="0" lvl="2">
              <a:lnSpc>
                <a:spcPct val="150000"/>
              </a:lnSpc>
              <a:buNone/>
            </a:pP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(4)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Ringkasan</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Catatan</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b="1" dirty="0" err="1">
                <a:solidFill>
                  <a:schemeClr val="accent1">
                    <a:lumMod val="75000"/>
                  </a:schemeClr>
                </a:solidFill>
                <a:latin typeface="微軟正黑體" panose="020B0604030504040204" pitchFamily="34" charset="-120"/>
                <a:ea typeface="微軟正黑體" panose="020B0604030504040204" pitchFamily="34" charset="-120"/>
              </a:rPr>
              <a:t>Medis</a:t>
            </a:r>
            <a:endParaRPr lang="en-US" altLang="zh-TW" sz="1400"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CBDB9F09-14F5-409D-97CA-8585806559E7}"/>
              </a:ext>
            </a:extLst>
          </p:cNvPr>
          <p:cNvSpPr/>
          <p:nvPr>
            <p:custDataLst>
              <p:tags r:id="rId2"/>
            </p:custDataLst>
          </p:nvPr>
        </p:nvSpPr>
        <p:spPr>
          <a:xfrm>
            <a:off x="4922982" y="2054732"/>
            <a:ext cx="4185522" cy="1298817"/>
          </a:xfrm>
          <a:prstGeom prst="rect">
            <a:avLst/>
          </a:prstGeom>
        </p:spPr>
        <p:txBody>
          <a:bodyPr wrap="square">
            <a:spAutoFit/>
          </a:bodyPr>
          <a:lstStyle/>
          <a:p>
            <a:pPr marL="539750" lvl="1" indent="-196850">
              <a:lnSpc>
                <a:spcPct val="130000"/>
              </a:lnSpc>
              <a:spcBef>
                <a:spcPct val="20000"/>
              </a:spcBef>
            </a:pPr>
            <a:r>
              <a:rPr lang="sv-SE" altLang="zh-TW" sz="1400" b="1" dirty="0">
                <a:solidFill>
                  <a:schemeClr val="accent1">
                    <a:lumMod val="75000"/>
                  </a:schemeClr>
                </a:solidFill>
                <a:latin typeface="微軟正黑體" panose="020B0604030504040204" pitchFamily="34" charset="-120"/>
                <a:ea typeface="微軟正黑體" panose="020B0604030504040204" pitchFamily="34" charset="-120"/>
              </a:rPr>
              <a:t>(5) Deskripsi proses insiden</a:t>
            </a:r>
          </a:p>
          <a:p>
            <a:pPr marL="539750" lvl="1" indent="-196850">
              <a:lnSpc>
                <a:spcPct val="130000"/>
              </a:lnSpc>
              <a:spcBef>
                <a:spcPct val="20000"/>
              </a:spcBef>
            </a:pPr>
            <a:r>
              <a:rPr lang="sv-SE" altLang="zh-TW" sz="1400" b="1" dirty="0">
                <a:solidFill>
                  <a:schemeClr val="accent1">
                    <a:lumMod val="75000"/>
                  </a:schemeClr>
                </a:solidFill>
                <a:latin typeface="微軟正黑體" panose="020B0604030504040204" pitchFamily="34" charset="-120"/>
                <a:ea typeface="微軟正黑體" panose="020B0604030504040204" pitchFamily="34" charset="-120"/>
              </a:rPr>
              <a:t>(6) Laporan mengenai terpapar HIV tanpa sengaja karena menjalankan tugas</a:t>
            </a:r>
          </a:p>
          <a:p>
            <a:pPr marL="539750" lvl="1" indent="-196850">
              <a:lnSpc>
                <a:spcPct val="130000"/>
              </a:lnSpc>
              <a:spcBef>
                <a:spcPct val="20000"/>
              </a:spcBef>
            </a:pPr>
            <a:r>
              <a:rPr lang="sv-SE" altLang="zh-TW" sz="1400" b="1" dirty="0">
                <a:solidFill>
                  <a:schemeClr val="accent1">
                    <a:lumMod val="75000"/>
                  </a:schemeClr>
                </a:solidFill>
                <a:latin typeface="微軟正黑體" panose="020B0604030504040204" pitchFamily="34" charset="-120"/>
                <a:ea typeface="微軟正黑體" panose="020B0604030504040204" pitchFamily="34" charset="-120"/>
              </a:rPr>
              <a:t>(7) Catatan Pelacakan Pengambilan Darah</a:t>
            </a:r>
          </a:p>
        </p:txBody>
      </p:sp>
      <p:sp>
        <p:nvSpPr>
          <p:cNvPr id="13" name="矩形 12">
            <a:extLst>
              <a:ext uri="{FF2B5EF4-FFF2-40B4-BE49-F238E27FC236}">
                <a16:creationId xmlns:a16="http://schemas.microsoft.com/office/drawing/2014/main" id="{59249DCC-E911-4199-89EB-7D4A9A487C8D}"/>
              </a:ext>
            </a:extLst>
          </p:cNvPr>
          <p:cNvSpPr/>
          <p:nvPr/>
        </p:nvSpPr>
        <p:spPr>
          <a:xfrm>
            <a:off x="2193295" y="1642025"/>
            <a:ext cx="6685291" cy="323165"/>
          </a:xfrm>
          <a:prstGeom prst="rect">
            <a:avLst/>
          </a:prstGeom>
        </p:spPr>
        <p:txBody>
          <a:bodyPr wrap="square">
            <a:spAutoFit/>
          </a:bodyPr>
          <a:lstStyle/>
          <a:p>
            <a:r>
              <a:rPr lang="sv-SE" altLang="zh-TW" sz="1500" b="1" dirty="0">
                <a:solidFill>
                  <a:schemeClr val="tx1">
                    <a:lumMod val="65000"/>
                    <a:lumOff val="35000"/>
                  </a:schemeClr>
                </a:solidFill>
                <a:latin typeface="微軟正黑體" panose="020B0604030504040204" pitchFamily="34" charset="-120"/>
                <a:ea typeface="微軟正黑體" panose="020B0604030504040204" pitchFamily="34" charset="-120"/>
              </a:rPr>
              <a:t>Dokumen yang harus disampaikan oleh unit pemohon sebagai berikut:</a:t>
            </a:r>
          </a:p>
        </p:txBody>
      </p:sp>
      <p:pic>
        <p:nvPicPr>
          <p:cNvPr id="14" name="圖片 13">
            <a:extLst>
              <a:ext uri="{FF2B5EF4-FFF2-40B4-BE49-F238E27FC236}">
                <a16:creationId xmlns:a16="http://schemas.microsoft.com/office/drawing/2014/main" id="{9946D69D-E573-4209-867D-4BBB7FA82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509" y="5170772"/>
            <a:ext cx="1800000" cy="1505226"/>
          </a:xfrm>
          <a:prstGeom prst="rect">
            <a:avLst/>
          </a:prstGeom>
        </p:spPr>
      </p:pic>
      <p:sp>
        <p:nvSpPr>
          <p:cNvPr id="12" name="投影片編號版面配置區 11">
            <a:extLst>
              <a:ext uri="{FF2B5EF4-FFF2-40B4-BE49-F238E27FC236}">
                <a16:creationId xmlns:a16="http://schemas.microsoft.com/office/drawing/2014/main" id="{7C06722E-5313-4FA5-BE87-96CE30F1EC04}"/>
              </a:ext>
            </a:extLst>
          </p:cNvPr>
          <p:cNvSpPr>
            <a:spLocks noGrp="1"/>
          </p:cNvSpPr>
          <p:nvPr>
            <p:ph type="sldNum" sz="quarter" idx="12"/>
          </p:nvPr>
        </p:nvSpPr>
        <p:spPr>
          <a:xfrm>
            <a:off x="6776599" y="6327205"/>
            <a:ext cx="2133600" cy="365125"/>
          </a:xfrm>
        </p:spPr>
        <p:txBody>
          <a:bodyPr/>
          <a:lstStyle/>
          <a:p>
            <a:fld id="{DF4C4211-DC08-42C6-B13C-B804F08D47A0}" type="slidenum">
              <a:rPr lang="zh-TW" altLang="en-US" smtClean="0"/>
              <a:t>26</a:t>
            </a:fld>
            <a:endParaRPr lang="zh-TW" altLang="en-US" dirty="0"/>
          </a:p>
        </p:txBody>
      </p:sp>
      <p:sp>
        <p:nvSpPr>
          <p:cNvPr id="16" name="矩形 15"/>
          <p:cNvSpPr/>
          <p:nvPr/>
        </p:nvSpPr>
        <p:spPr>
          <a:xfrm>
            <a:off x="2193295" y="5316239"/>
            <a:ext cx="5719673" cy="1077218"/>
          </a:xfrm>
          <a:prstGeom prst="rect">
            <a:avLst/>
          </a:prstGeom>
        </p:spPr>
        <p:txBody>
          <a:bodyPr wrap="square">
            <a:spAutoFit/>
          </a:bodyPr>
          <a:lstStyle/>
          <a:p>
            <a:r>
              <a:rPr lang="id-ID" altLang="zh-TW" sz="16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Dokumen yang terkait harus dikirim ke Biro Kesehatan </a:t>
            </a:r>
            <a:r>
              <a:rPr lang="en-US" altLang="zh-TW" sz="16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sz="16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br>
            <a:r>
              <a:rPr lang="id-ID" altLang="zh-TW" sz="16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setempat, setelah itu, Biro Kesehatan akan</a:t>
            </a:r>
          </a:p>
          <a:p>
            <a:r>
              <a:rPr lang="id-ID" altLang="zh-TW" sz="1600"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menyampaikan kepada Badan Pengendalian Penyakit untuk melakukan pemeriksaan lagi dan pembayaran biaya.</a:t>
            </a:r>
          </a:p>
        </p:txBody>
      </p:sp>
    </p:spTree>
    <p:extLst>
      <p:ext uri="{BB962C8B-B14F-4D97-AF65-F5344CB8AC3E}">
        <p14:creationId xmlns:p14="http://schemas.microsoft.com/office/powerpoint/2010/main" val="4224381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C232B076-B90B-452E-935F-2BB2459B85CD}"/>
              </a:ext>
            </a:extLst>
          </p:cNvPr>
          <p:cNvSpPr/>
          <p:nvPr/>
        </p:nvSpPr>
        <p:spPr>
          <a:xfrm>
            <a:off x="2051720" y="2848608"/>
            <a:ext cx="6916472" cy="1938992"/>
          </a:xfrm>
          <a:prstGeom prst="rect">
            <a:avLst/>
          </a:prstGeom>
          <a:solidFill>
            <a:srgbClr val="588894"/>
          </a:solidFill>
        </p:spPr>
        <p:txBody>
          <a:bodyPr wrap="square">
            <a:spAutoFit/>
          </a:bodyPr>
          <a:lstStyle/>
          <a:p>
            <a:pPr algn="just" eaLnBrk="0" hangingPunct="0"/>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pPr algn="just" eaLnBrk="0" hangingPunct="0"/>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just" eaLnBrk="0" hangingPunct="0"/>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pPr algn="just" eaLnBrk="0" hangingPunct="0"/>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just" eaLnBrk="0" hangingPunct="0"/>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AEE50692-EA20-4728-9F49-11DC5D56D579}"/>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1">
            <a:extLst>
              <a:ext uri="{FF2B5EF4-FFF2-40B4-BE49-F238E27FC236}">
                <a16:creationId xmlns:a16="http://schemas.microsoft.com/office/drawing/2014/main" id="{1A5744DE-8966-4152-BBCF-F4B0EC159E3C}"/>
              </a:ext>
            </a:extLst>
          </p:cNvPr>
          <p:cNvSpPr txBox="1">
            <a:spLocks/>
          </p:cNvSpPr>
          <p:nvPr/>
        </p:nvSpPr>
        <p:spPr>
          <a:xfrm>
            <a:off x="1691680" y="174682"/>
            <a:ext cx="5760640" cy="1030632"/>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pPr algn="ctr"/>
            <a:r>
              <a:rPr lang="en-US" altLang="zh-TW" sz="3200" dirty="0" err="1"/>
              <a:t>Rumah</a:t>
            </a:r>
            <a:r>
              <a:rPr lang="en-US" altLang="zh-TW" sz="3200" dirty="0"/>
              <a:t> </a:t>
            </a:r>
            <a:r>
              <a:rPr lang="en-US" altLang="zh-TW" sz="3200" dirty="0" err="1"/>
              <a:t>sakit</a:t>
            </a:r>
            <a:r>
              <a:rPr lang="en-US" altLang="zh-TW" sz="3200" dirty="0"/>
              <a:t> yang </a:t>
            </a:r>
            <a:r>
              <a:rPr lang="en-US" altLang="zh-TW" sz="3200" dirty="0" err="1"/>
              <a:t>ditunjuk</a:t>
            </a:r>
            <a:r>
              <a:rPr lang="en-US" altLang="zh-TW" sz="3200" dirty="0"/>
              <a:t> </a:t>
            </a:r>
            <a:r>
              <a:rPr lang="en-US" altLang="zh-TW" sz="3200" dirty="0" err="1"/>
              <a:t>khusus</a:t>
            </a:r>
            <a:r>
              <a:rPr lang="en-US" altLang="zh-TW" sz="3200" dirty="0"/>
              <a:t> </a:t>
            </a:r>
            <a:r>
              <a:rPr lang="en-US" altLang="zh-TW" sz="3200" dirty="0" err="1"/>
              <a:t>untuk</a:t>
            </a:r>
            <a:r>
              <a:rPr lang="en-US" altLang="zh-TW" sz="3200" dirty="0"/>
              <a:t> HIV</a:t>
            </a:r>
            <a:endParaRPr lang="zh-TW" altLang="en-US" sz="3200" dirty="0"/>
          </a:p>
        </p:txBody>
      </p:sp>
      <p:sp>
        <p:nvSpPr>
          <p:cNvPr id="5" name="矩形 4">
            <a:extLst>
              <a:ext uri="{FF2B5EF4-FFF2-40B4-BE49-F238E27FC236}">
                <a16:creationId xmlns:a16="http://schemas.microsoft.com/office/drawing/2014/main" id="{C232B076-B90B-452E-935F-2BB2459B85CD}"/>
              </a:ext>
            </a:extLst>
          </p:cNvPr>
          <p:cNvSpPr/>
          <p:nvPr/>
        </p:nvSpPr>
        <p:spPr>
          <a:xfrm>
            <a:off x="1927812" y="3156384"/>
            <a:ext cx="7164287" cy="1323439"/>
          </a:xfrm>
          <a:prstGeom prst="rect">
            <a:avLst/>
          </a:prstGeom>
        </p:spPr>
        <p:txBody>
          <a:bodyPr wrap="square">
            <a:spAutoFit/>
          </a:bodyPr>
          <a:lstStyle/>
          <a:p>
            <a:pPr algn="ctr"/>
            <a:r>
              <a:rPr lang="en-US" altLang="zh-TW" sz="2000" b="1" dirty="0" err="1">
                <a:solidFill>
                  <a:schemeClr val="bg1"/>
                </a:solidFill>
                <a:latin typeface="微軟正黑體" panose="020B0604030504040204" pitchFamily="34" charset="-120"/>
                <a:ea typeface="微軟正黑體" panose="020B0604030504040204" pitchFamily="34" charset="-120"/>
              </a:rPr>
              <a:t>Saat</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ini</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terdapat</a:t>
            </a:r>
            <a:r>
              <a:rPr lang="en-US" altLang="zh-TW" sz="2000" b="1" dirty="0">
                <a:solidFill>
                  <a:schemeClr val="bg1"/>
                </a:solidFill>
                <a:latin typeface="微軟正黑體" panose="020B0604030504040204" pitchFamily="34" charset="-120"/>
                <a:ea typeface="微軟正黑體" panose="020B0604030504040204" pitchFamily="34" charset="-120"/>
              </a:rPr>
              <a:t> 79 </a:t>
            </a:r>
            <a:r>
              <a:rPr lang="en-US" altLang="zh-TW" sz="2000" b="1" dirty="0" err="1">
                <a:solidFill>
                  <a:schemeClr val="bg1"/>
                </a:solidFill>
                <a:latin typeface="微軟正黑體" panose="020B0604030504040204" pitchFamily="34" charset="-120"/>
                <a:ea typeface="微軟正黑體" panose="020B0604030504040204" pitchFamily="34" charset="-120"/>
              </a:rPr>
              <a:t>rumah</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sakit</a:t>
            </a:r>
            <a:r>
              <a:rPr lang="en-US" altLang="zh-TW" sz="2000" b="1" dirty="0">
                <a:solidFill>
                  <a:schemeClr val="bg1"/>
                </a:solidFill>
                <a:latin typeface="微軟正黑體" panose="020B0604030504040204" pitchFamily="34" charset="-120"/>
                <a:ea typeface="微軟正黑體" panose="020B0604030504040204" pitchFamily="34" charset="-120"/>
              </a:rPr>
              <a:t> yang </a:t>
            </a:r>
            <a:r>
              <a:rPr lang="en-US" altLang="zh-TW" sz="2000" b="1" dirty="0" err="1">
                <a:solidFill>
                  <a:schemeClr val="bg1"/>
                </a:solidFill>
                <a:latin typeface="微軟正黑體" panose="020B0604030504040204" pitchFamily="34" charset="-120"/>
                <a:ea typeface="微軟正黑體" panose="020B0604030504040204" pitchFamily="34" charset="-120"/>
              </a:rPr>
              <a:t>ditunjuk</a:t>
            </a:r>
            <a:r>
              <a:rPr lang="en-US" altLang="zh-TW" sz="2000" b="1" dirty="0">
                <a:solidFill>
                  <a:schemeClr val="bg1"/>
                </a:solidFill>
                <a:latin typeface="微軟正黑體" panose="020B0604030504040204" pitchFamily="34" charset="-120"/>
                <a:ea typeface="微軟正黑體" panose="020B0604030504040204" pitchFamily="34" charset="-120"/>
              </a:rPr>
              <a:t> di Taiwan</a:t>
            </a:r>
          </a:p>
          <a:p>
            <a:pPr algn="ctr"/>
            <a:r>
              <a:rPr lang="en-US" altLang="zh-TW" sz="2000" b="1" dirty="0">
                <a:solidFill>
                  <a:schemeClr val="bg1"/>
                </a:solidFill>
                <a:latin typeface="微軟正黑體" panose="020B0604030504040204" pitchFamily="34" charset="-120"/>
                <a:ea typeface="微軟正黑體" panose="020B0604030504040204" pitchFamily="34" charset="-120"/>
              </a:rPr>
              <a:t>(</a:t>
            </a:r>
            <a:r>
              <a:rPr lang="en-US" altLang="zh-TW" sz="2000" b="1" dirty="0" err="1">
                <a:solidFill>
                  <a:schemeClr val="bg1"/>
                </a:solidFill>
                <a:latin typeface="微軟正黑體" panose="020B0604030504040204" pitchFamily="34" charset="-120"/>
                <a:ea typeface="微軟正黑體" panose="020B0604030504040204" pitchFamily="34" charset="-120"/>
              </a:rPr>
              <a:t>dan</a:t>
            </a:r>
            <a:r>
              <a:rPr lang="en-US" altLang="zh-TW" sz="2000" b="1" dirty="0">
                <a:solidFill>
                  <a:schemeClr val="bg1"/>
                </a:solidFill>
                <a:latin typeface="微軟正黑體" panose="020B0604030504040204" pitchFamily="34" charset="-120"/>
                <a:ea typeface="微軟正黑體" panose="020B0604030504040204" pitchFamily="34" charset="-120"/>
              </a:rPr>
              <a:t> 1 </a:t>
            </a:r>
            <a:r>
              <a:rPr lang="en-US" altLang="zh-TW" sz="2000" b="1" dirty="0" err="1">
                <a:solidFill>
                  <a:schemeClr val="bg1"/>
                </a:solidFill>
                <a:latin typeface="微軟正黑體" panose="020B0604030504040204" pitchFamily="34" charset="-120"/>
                <a:ea typeface="微軟正黑體" panose="020B0604030504040204" pitchFamily="34" charset="-120"/>
              </a:rPr>
              <a:t>klinik</a:t>
            </a:r>
            <a:r>
              <a:rPr lang="en-US" altLang="zh-TW" sz="2000" b="1" dirty="0">
                <a:solidFill>
                  <a:schemeClr val="bg1"/>
                </a:solidFill>
                <a:latin typeface="微軟正黑體" panose="020B0604030504040204" pitchFamily="34" charset="-120"/>
                <a:ea typeface="微軟正黑體" panose="020B0604030504040204" pitchFamily="34" charset="-120"/>
              </a:rPr>
              <a:t> yang </a:t>
            </a:r>
            <a:r>
              <a:rPr lang="en-US" altLang="zh-TW" sz="2000" b="1" dirty="0" err="1">
                <a:solidFill>
                  <a:schemeClr val="bg1"/>
                </a:solidFill>
                <a:latin typeface="微軟正黑體" panose="020B0604030504040204" pitchFamily="34" charset="-120"/>
                <a:ea typeface="微軟正黑體" panose="020B0604030504040204" pitchFamily="34" charset="-120"/>
              </a:rPr>
              <a:t>ditunjuk</a:t>
            </a:r>
            <a:r>
              <a:rPr lang="en-US" altLang="zh-TW" sz="2000" b="1" dirty="0">
                <a:solidFill>
                  <a:schemeClr val="bg1"/>
                </a:solidFill>
                <a:latin typeface="微軟正黑體" panose="020B0604030504040204" pitchFamily="34" charset="-120"/>
                <a:ea typeface="微軟正黑體" panose="020B0604030504040204" pitchFamily="34" charset="-120"/>
              </a:rPr>
              <a:t>)</a:t>
            </a:r>
          </a:p>
          <a:p>
            <a:pPr algn="ctr"/>
            <a:r>
              <a:rPr lang="en-US" altLang="zh-TW" sz="2000" b="1" dirty="0" err="1">
                <a:solidFill>
                  <a:schemeClr val="bg1"/>
                </a:solidFill>
                <a:latin typeface="微軟正黑體" panose="020B0604030504040204" pitchFamily="34" charset="-120"/>
                <a:ea typeface="微軟正黑體" panose="020B0604030504040204" pitchFamily="34" charset="-120"/>
              </a:rPr>
              <a:t>untuk</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menyediakan</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layanan</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konsultasi</a:t>
            </a:r>
            <a:r>
              <a:rPr lang="en-US" altLang="zh-TW" sz="2000" b="1" dirty="0">
                <a:solidFill>
                  <a:schemeClr val="bg1"/>
                </a:solidFill>
                <a:latin typeface="微軟正黑體" panose="020B0604030504040204" pitchFamily="34" charset="-120"/>
                <a:ea typeface="微軟正黑體" panose="020B0604030504040204" pitchFamily="34" charset="-120"/>
              </a:rPr>
              <a:t> yang </a:t>
            </a:r>
            <a:r>
              <a:rPr lang="en-US" altLang="zh-TW" sz="2000" b="1" dirty="0" err="1">
                <a:solidFill>
                  <a:schemeClr val="bg1"/>
                </a:solidFill>
                <a:latin typeface="微軟正黑體" panose="020B0604030504040204" pitchFamily="34" charset="-120"/>
                <a:ea typeface="微軟正黑體" panose="020B0604030504040204" pitchFamily="34" charset="-120"/>
              </a:rPr>
              <a:t>terkait</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dengan</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pencegahan</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dan</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pengobatan</a:t>
            </a:r>
            <a:r>
              <a:rPr lang="en-US" altLang="zh-TW" sz="2000" b="1" dirty="0">
                <a:solidFill>
                  <a:schemeClr val="bg1"/>
                </a:solidFill>
                <a:latin typeface="微軟正黑體" panose="020B0604030504040204" pitchFamily="34" charset="-120"/>
                <a:ea typeface="微軟正黑體" panose="020B0604030504040204" pitchFamily="34" charset="-120"/>
              </a:rPr>
              <a:t> HIV</a:t>
            </a:r>
          </a:p>
        </p:txBody>
      </p:sp>
      <p:sp>
        <p:nvSpPr>
          <p:cNvPr id="6" name="投影片編號版面配置區 5">
            <a:extLst>
              <a:ext uri="{FF2B5EF4-FFF2-40B4-BE49-F238E27FC236}">
                <a16:creationId xmlns:a16="http://schemas.microsoft.com/office/drawing/2014/main" id="{E1B0BAC9-B514-475E-A6CD-4BBC8A0BE610}"/>
              </a:ext>
            </a:extLst>
          </p:cNvPr>
          <p:cNvSpPr>
            <a:spLocks noGrp="1"/>
          </p:cNvSpPr>
          <p:nvPr>
            <p:ph type="sldNum" sz="quarter" idx="12"/>
          </p:nvPr>
        </p:nvSpPr>
        <p:spPr/>
        <p:txBody>
          <a:bodyPr/>
          <a:lstStyle/>
          <a:p>
            <a:fld id="{DF4C4211-DC08-42C6-B13C-B804F08D47A0}" type="slidenum">
              <a:rPr lang="zh-TW" altLang="en-US" smtClean="0"/>
              <a:t>27</a:t>
            </a:fld>
            <a:endParaRPr lang="zh-TW" altLang="en-US"/>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1" y="2593968"/>
            <a:ext cx="2023147" cy="2448272"/>
          </a:xfrm>
          <a:prstGeom prst="rect">
            <a:avLst/>
          </a:prstGeom>
        </p:spPr>
      </p:pic>
    </p:spTree>
    <p:extLst>
      <p:ext uri="{BB962C8B-B14F-4D97-AF65-F5344CB8AC3E}">
        <p14:creationId xmlns:p14="http://schemas.microsoft.com/office/powerpoint/2010/main" val="957595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24D8C1C-9B15-4E2D-ADE6-0FA68F11963E}"/>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1">
            <a:extLst>
              <a:ext uri="{FF2B5EF4-FFF2-40B4-BE49-F238E27FC236}">
                <a16:creationId xmlns:a16="http://schemas.microsoft.com/office/drawing/2014/main" id="{33014FDF-EFDE-4AE9-B5A7-D717F64C4E64}"/>
              </a:ext>
            </a:extLst>
          </p:cNvPr>
          <p:cNvSpPr txBox="1">
            <a:spLocks/>
          </p:cNvSpPr>
          <p:nvPr/>
        </p:nvSpPr>
        <p:spPr>
          <a:xfrm>
            <a:off x="628650" y="441997"/>
            <a:ext cx="7886700" cy="59093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err="1"/>
              <a:t>Mitos</a:t>
            </a:r>
            <a:r>
              <a:rPr lang="en-US" altLang="zh-TW" dirty="0"/>
              <a:t> </a:t>
            </a:r>
            <a:r>
              <a:rPr lang="en-US" altLang="zh-TW" dirty="0" err="1"/>
              <a:t>Terhadap</a:t>
            </a:r>
            <a:r>
              <a:rPr lang="en-US" altLang="zh-TW" dirty="0"/>
              <a:t> HIV</a:t>
            </a:r>
            <a:endParaRPr lang="zh-TW" altLang="en-US" dirty="0"/>
          </a:p>
        </p:txBody>
      </p:sp>
      <p:sp>
        <p:nvSpPr>
          <p:cNvPr id="6" name="圓角矩形圖說文字 7">
            <a:extLst>
              <a:ext uri="{FF2B5EF4-FFF2-40B4-BE49-F238E27FC236}">
                <a16:creationId xmlns:a16="http://schemas.microsoft.com/office/drawing/2014/main" id="{1033A326-0E8B-4910-AFBF-5875CDC19966}"/>
              </a:ext>
            </a:extLst>
          </p:cNvPr>
          <p:cNvSpPr/>
          <p:nvPr/>
        </p:nvSpPr>
        <p:spPr>
          <a:xfrm>
            <a:off x="769965" y="1844825"/>
            <a:ext cx="2649908" cy="1285532"/>
          </a:xfrm>
          <a:prstGeom prst="wedgeRoundRectCallout">
            <a:avLst>
              <a:gd name="adj1" fmla="val -66451"/>
              <a:gd name="adj2" fmla="val 39043"/>
              <a:gd name="adj3" fmla="val 1666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fontAlgn="auto">
              <a:spcBef>
                <a:spcPts val="0"/>
              </a:spcBef>
              <a:spcAft>
                <a:spcPts val="0"/>
              </a:spcAft>
            </a:pPr>
            <a:r>
              <a:rPr kumimoji="0" lang="en-US" altLang="zh-TW" sz="2000" b="1" dirty="0" err="1">
                <a:solidFill>
                  <a:srgbClr val="093F5C"/>
                </a:solidFill>
                <a:latin typeface="微軟正黑體" panose="020B0604030504040204" pitchFamily="34" charset="-120"/>
                <a:ea typeface="微軟正黑體" panose="020B0604030504040204" pitchFamily="34" charset="-120"/>
              </a:rPr>
              <a:t>Apakah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terinfeksi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menandakan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terserang</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jatuh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sakit</a:t>
            </a:r>
            <a:r>
              <a:rPr kumimoji="0" lang="en-US" altLang="zh-TW" sz="2000" b="1" dirty="0">
                <a:solidFill>
                  <a:srgbClr val="093F5C"/>
                </a:solidFill>
                <a:latin typeface="微軟正黑體" panose="020B0604030504040204" pitchFamily="34" charset="-120"/>
                <a:ea typeface="微軟正黑體" panose="020B0604030504040204" pitchFamily="34" charset="-120"/>
              </a:rPr>
              <a:t>?</a:t>
            </a:r>
          </a:p>
        </p:txBody>
      </p:sp>
      <p:pic>
        <p:nvPicPr>
          <p:cNvPr id="14" name="圖片 7">
            <a:extLst>
              <a:ext uri="{FF2B5EF4-FFF2-40B4-BE49-F238E27FC236}">
                <a16:creationId xmlns:a16="http://schemas.microsoft.com/office/drawing/2014/main" id="{ED5D570C-230B-49E2-B7F3-72211C7315C7}"/>
              </a:ext>
            </a:extLst>
          </p:cNvPr>
          <p:cNvPicPr>
            <a:picLocks noChangeAspect="1"/>
          </p:cNvPicPr>
          <p:nvPr/>
        </p:nvPicPr>
        <p:blipFill>
          <a:blip r:embed="rId2"/>
          <a:stretch>
            <a:fillRect/>
          </a:stretch>
        </p:blipFill>
        <p:spPr>
          <a:xfrm>
            <a:off x="96512" y="4764882"/>
            <a:ext cx="1637543" cy="1932305"/>
          </a:xfrm>
          <a:prstGeom prst="rect">
            <a:avLst/>
          </a:prstGeom>
          <a:noFill/>
          <a:ln cap="flat">
            <a:noFill/>
          </a:ln>
        </p:spPr>
      </p:pic>
      <p:pic>
        <p:nvPicPr>
          <p:cNvPr id="15" name="圖片 14">
            <a:extLst>
              <a:ext uri="{FF2B5EF4-FFF2-40B4-BE49-F238E27FC236}">
                <a16:creationId xmlns:a16="http://schemas.microsoft.com/office/drawing/2014/main" id="{C7504E1F-6A7B-41A8-9E7C-AFCC54734655}"/>
              </a:ext>
            </a:extLst>
          </p:cNvPr>
          <p:cNvPicPr>
            <a:picLocks noChangeAspect="1"/>
          </p:cNvPicPr>
          <p:nvPr/>
        </p:nvPicPr>
        <p:blipFill>
          <a:blip r:embed="rId3">
            <a:extLst/>
          </a:blip>
          <a:stretch>
            <a:fillRect/>
          </a:stretch>
        </p:blipFill>
        <p:spPr>
          <a:xfrm>
            <a:off x="7965727" y="5013176"/>
            <a:ext cx="1178273" cy="1805072"/>
          </a:xfrm>
          <a:prstGeom prst="rect">
            <a:avLst/>
          </a:prstGeom>
        </p:spPr>
      </p:pic>
      <p:sp>
        <p:nvSpPr>
          <p:cNvPr id="4" name="投影片編號版面配置區 3">
            <a:extLst>
              <a:ext uri="{FF2B5EF4-FFF2-40B4-BE49-F238E27FC236}">
                <a16:creationId xmlns:a16="http://schemas.microsoft.com/office/drawing/2014/main" id="{4A2959D5-6F54-48A2-B4D3-B2C43B0926E8}"/>
              </a:ext>
            </a:extLst>
          </p:cNvPr>
          <p:cNvSpPr>
            <a:spLocks noGrp="1"/>
          </p:cNvSpPr>
          <p:nvPr>
            <p:ph type="sldNum" sz="quarter" idx="12"/>
          </p:nvPr>
        </p:nvSpPr>
        <p:spPr/>
        <p:txBody>
          <a:bodyPr/>
          <a:lstStyle/>
          <a:p>
            <a:fld id="{DF4C4211-DC08-42C6-B13C-B804F08D47A0}" type="slidenum">
              <a:rPr lang="zh-TW" altLang="en-US" smtClean="0"/>
              <a:t>28</a:t>
            </a:fld>
            <a:endParaRPr lang="zh-TW" altLang="en-US"/>
          </a:p>
        </p:txBody>
      </p:sp>
      <p:grpSp>
        <p:nvGrpSpPr>
          <p:cNvPr id="21" name="群組 20"/>
          <p:cNvGrpSpPr/>
          <p:nvPr/>
        </p:nvGrpSpPr>
        <p:grpSpPr>
          <a:xfrm>
            <a:off x="3707905" y="1234839"/>
            <a:ext cx="4012119" cy="2139468"/>
            <a:chOff x="4139306" y="1373374"/>
            <a:chExt cx="3784800" cy="2076930"/>
          </a:xfrm>
        </p:grpSpPr>
        <p:sp>
          <p:nvSpPr>
            <p:cNvPr id="22" name="圓角矩形圖說文字 21"/>
            <p:cNvSpPr/>
            <p:nvPr/>
          </p:nvSpPr>
          <p:spPr>
            <a:xfrm>
              <a:off x="4139306" y="1402570"/>
              <a:ext cx="3784800" cy="2012650"/>
            </a:xfrm>
            <a:prstGeom prst="wedgeRoundRectCallout">
              <a:avLst>
                <a:gd name="adj1" fmla="val 63395"/>
                <a:gd name="adj2" fmla="val 41133"/>
                <a:gd name="adj3" fmla="val 1666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zh-TW" sz="24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23" name="圖片 22"/>
            <p:cNvPicPr>
              <a:picLocks noChangeAspect="1"/>
            </p:cNvPicPr>
            <p:nvPr/>
          </p:nvPicPr>
          <p:blipFill rotWithShape="1">
            <a:blip r:embed="rId4" cstate="print">
              <a:extLst>
                <a:ext uri="{28A0092B-C50C-407E-A947-70E740481C1C}">
                  <a14:useLocalDpi xmlns:a14="http://schemas.microsoft.com/office/drawing/2010/main" val="0"/>
                </a:ext>
              </a:extLst>
            </a:blip>
            <a:srcRect l="52838" t="7272" r="34818" b="6079"/>
            <a:stretch/>
          </p:blipFill>
          <p:spPr>
            <a:xfrm>
              <a:off x="4796301" y="1373374"/>
              <a:ext cx="952756" cy="2041846"/>
            </a:xfrm>
            <a:prstGeom prst="rect">
              <a:avLst/>
            </a:prstGeom>
          </p:spPr>
        </p:pic>
        <p:pic>
          <p:nvPicPr>
            <p:cNvPr id="24" name="圖片 23"/>
            <p:cNvPicPr>
              <a:picLocks noChangeAspect="1"/>
            </p:cNvPicPr>
            <p:nvPr/>
          </p:nvPicPr>
          <p:blipFill rotWithShape="1">
            <a:blip r:embed="rId4" cstate="print">
              <a:extLst>
                <a:ext uri="{28A0092B-C50C-407E-A947-70E740481C1C}">
                  <a14:useLocalDpi xmlns:a14="http://schemas.microsoft.com/office/drawing/2010/main" val="0"/>
                </a:ext>
              </a:extLst>
            </a:blip>
            <a:srcRect l="77331" t="7279" r="10389" b="5179"/>
            <a:stretch/>
          </p:blipFill>
          <p:spPr>
            <a:xfrm>
              <a:off x="6428453" y="1402571"/>
              <a:ext cx="935703" cy="2047733"/>
            </a:xfrm>
            <a:prstGeom prst="rect">
              <a:avLst/>
            </a:prstGeom>
          </p:spPr>
        </p:pic>
        <p:pic>
          <p:nvPicPr>
            <p:cNvPr id="25" name="圖片 24"/>
            <p:cNvPicPr>
              <a:picLocks noChangeAspect="1"/>
            </p:cNvPicPr>
            <p:nvPr/>
          </p:nvPicPr>
          <p:blipFill rotWithShape="1">
            <a:blip r:embed="rId4" cstate="print">
              <a:extLst>
                <a:ext uri="{28A0092B-C50C-407E-A947-70E740481C1C}">
                  <a14:useLocalDpi xmlns:a14="http://schemas.microsoft.com/office/drawing/2010/main" val="0"/>
                </a:ext>
              </a:extLst>
            </a:blip>
            <a:srcRect l="17455" t="38239" r="75090" b="40025"/>
            <a:stretch/>
          </p:blipFill>
          <p:spPr>
            <a:xfrm>
              <a:off x="5758574" y="2140733"/>
              <a:ext cx="681643" cy="606829"/>
            </a:xfrm>
            <a:prstGeom prst="rect">
              <a:avLst/>
            </a:prstGeom>
          </p:spPr>
        </p:pic>
      </p:grpSp>
      <p:sp>
        <p:nvSpPr>
          <p:cNvPr id="26" name="文字方塊 25"/>
          <p:cNvSpPr txBox="1"/>
          <p:nvPr/>
        </p:nvSpPr>
        <p:spPr>
          <a:xfrm>
            <a:off x="4045286" y="1388679"/>
            <a:ext cx="432000" cy="1883393"/>
          </a:xfrm>
          <a:prstGeom prst="rect">
            <a:avLst/>
          </a:prstGeom>
          <a:noFill/>
          <a:ln>
            <a:noFill/>
          </a:ln>
        </p:spPr>
        <p:txBody>
          <a:bodyPr vert="eaVert" wrap="square" lIns="36000" tIns="36000" rIns="36000" bIns="36000" rtlCol="0">
            <a:noAutofit/>
          </a:bodyPr>
          <a:lstStyle/>
          <a:p>
            <a:pPr>
              <a:lnSpc>
                <a:spcPts val="1300"/>
              </a:lnSpc>
            </a:pPr>
            <a:r>
              <a:rPr lang="id-ID" sz="1000" b="1" dirty="0">
                <a:solidFill>
                  <a:srgbClr val="006699"/>
                </a:solidFill>
                <a:latin typeface="Arial" panose="020B0604020202020204" pitchFamily="34" charset="0"/>
                <a:cs typeface="Arial" panose="020B0604020202020204" pitchFamily="34" charset="0"/>
              </a:rPr>
              <a:t>Saat terinfeksi dan tidak jatuh sakit</a:t>
            </a:r>
            <a:r>
              <a:rPr lang="zh-TW" altLang="en-US" sz="1000" b="1" dirty="0">
                <a:solidFill>
                  <a:srgbClr val="006699"/>
                </a:solidFill>
                <a:latin typeface="Arial" panose="020B0604020202020204" pitchFamily="34" charset="0"/>
                <a:cs typeface="Arial" panose="020B0604020202020204" pitchFamily="34" charset="0"/>
              </a:rPr>
              <a:t> </a:t>
            </a:r>
            <a:r>
              <a:rPr lang="id-ID" sz="1000" b="1" dirty="0">
                <a:solidFill>
                  <a:srgbClr val="006699"/>
                </a:solidFill>
                <a:latin typeface="Arial" panose="020B0604020202020204" pitchFamily="34" charset="0"/>
                <a:cs typeface="Arial" panose="020B0604020202020204" pitchFamily="34" charset="0"/>
              </a:rPr>
              <a:t>▼disebut ketularan HIV</a:t>
            </a:r>
          </a:p>
        </p:txBody>
      </p:sp>
      <p:sp>
        <p:nvSpPr>
          <p:cNvPr id="27" name="文字方塊 26"/>
          <p:cNvSpPr txBox="1"/>
          <p:nvPr/>
        </p:nvSpPr>
        <p:spPr>
          <a:xfrm>
            <a:off x="7208551" y="1374506"/>
            <a:ext cx="420033" cy="2052438"/>
          </a:xfrm>
          <a:prstGeom prst="rect">
            <a:avLst/>
          </a:prstGeom>
          <a:noFill/>
          <a:ln>
            <a:noFill/>
          </a:ln>
        </p:spPr>
        <p:txBody>
          <a:bodyPr vert="eaVert" wrap="square" lIns="36000" tIns="36000" rIns="36000" bIns="36000" rtlCol="0">
            <a:noAutofit/>
          </a:bodyPr>
          <a:lstStyle/>
          <a:p>
            <a:pPr>
              <a:lnSpc>
                <a:spcPts val="1300"/>
              </a:lnSpc>
            </a:pPr>
            <a:r>
              <a:rPr lang="id-ID" sz="1000" b="1" dirty="0">
                <a:solidFill>
                  <a:srgbClr val="C00000"/>
                </a:solidFill>
                <a:latin typeface="Arial" panose="020B0604020202020204" pitchFamily="34" charset="0"/>
                <a:cs typeface="Arial" panose="020B0604020202020204" pitchFamily="34" charset="0"/>
              </a:rPr>
              <a:t>Saat jatuh sakit ▼disebut AIDS</a:t>
            </a:r>
          </a:p>
        </p:txBody>
      </p:sp>
      <p:sp>
        <p:nvSpPr>
          <p:cNvPr id="28" name="圓角矩形 27"/>
          <p:cNvSpPr/>
          <p:nvPr/>
        </p:nvSpPr>
        <p:spPr>
          <a:xfrm>
            <a:off x="3829286" y="1404242"/>
            <a:ext cx="288000" cy="975673"/>
          </a:xfrm>
          <a:prstGeom prst="roundRect">
            <a:avLst/>
          </a:prstGeom>
          <a:gradFill flip="none" rotWithShape="1">
            <a:gsLst>
              <a:gs pos="0">
                <a:srgbClr val="0994C1"/>
              </a:gs>
              <a:gs pos="100000">
                <a:srgbClr val="23B8D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altLang="zh-TW" sz="1000" b="1" dirty="0">
                <a:solidFill>
                  <a:schemeClr val="bg1"/>
                </a:solidFill>
                <a:latin typeface="Arial" panose="020B0604020202020204" pitchFamily="34" charset="0"/>
                <a:cs typeface="Arial" panose="020B0604020202020204" pitchFamily="34" charset="0"/>
              </a:rPr>
              <a:t>Masa </a:t>
            </a:r>
            <a:r>
              <a:rPr lang="en-US" altLang="zh-TW" sz="1000" b="1" dirty="0" err="1">
                <a:solidFill>
                  <a:schemeClr val="bg1"/>
                </a:solidFill>
                <a:latin typeface="Arial" panose="020B0604020202020204" pitchFamily="34" charset="0"/>
                <a:cs typeface="Arial" panose="020B0604020202020204" pitchFamily="34" charset="0"/>
              </a:rPr>
              <a:t>awal</a:t>
            </a:r>
            <a:endParaRPr lang="en-US" altLang="zh-TW" sz="1000" b="1" dirty="0">
              <a:solidFill>
                <a:schemeClr val="bg1"/>
              </a:solidFill>
              <a:latin typeface="Arial" panose="020B0604020202020204" pitchFamily="34" charset="0"/>
              <a:cs typeface="Arial" panose="020B0604020202020204" pitchFamily="34" charset="0"/>
            </a:endParaRPr>
          </a:p>
        </p:txBody>
      </p:sp>
      <p:sp>
        <p:nvSpPr>
          <p:cNvPr id="29" name="圓角矩形 28"/>
          <p:cNvSpPr/>
          <p:nvPr/>
        </p:nvSpPr>
        <p:spPr>
          <a:xfrm>
            <a:off x="7126441" y="1404242"/>
            <a:ext cx="288000" cy="975673"/>
          </a:xfrm>
          <a:prstGeom prst="roundRect">
            <a:avLst/>
          </a:prstGeom>
          <a:gradFill flip="none" rotWithShape="1">
            <a:gsLst>
              <a:gs pos="0">
                <a:srgbClr val="B52025"/>
              </a:gs>
              <a:gs pos="100000">
                <a:srgbClr val="E625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altLang="zh-TW" sz="1000" b="1" dirty="0">
                <a:solidFill>
                  <a:schemeClr val="bg1"/>
                </a:solidFill>
                <a:latin typeface="Arial" panose="020B0604020202020204" pitchFamily="34" charset="0"/>
                <a:cs typeface="Arial" panose="020B0604020202020204" pitchFamily="34" charset="0"/>
              </a:rPr>
              <a:t>Masa </a:t>
            </a:r>
            <a:r>
              <a:rPr lang="en-US" altLang="zh-TW" sz="1000" b="1" dirty="0" err="1">
                <a:solidFill>
                  <a:schemeClr val="bg1"/>
                </a:solidFill>
                <a:latin typeface="Arial" panose="020B0604020202020204" pitchFamily="34" charset="0"/>
                <a:cs typeface="Arial" panose="020B0604020202020204" pitchFamily="34" charset="0"/>
              </a:rPr>
              <a:t>akhir</a:t>
            </a:r>
            <a:endParaRPr lang="en-US" altLang="zh-TW" sz="1000" b="1" dirty="0">
              <a:solidFill>
                <a:schemeClr val="bg1"/>
              </a:solidFill>
              <a:latin typeface="Arial" panose="020B0604020202020204" pitchFamily="34" charset="0"/>
              <a:cs typeface="Arial" panose="020B0604020202020204" pitchFamily="34" charset="0"/>
            </a:endParaRPr>
          </a:p>
        </p:txBody>
      </p:sp>
      <p:sp>
        <p:nvSpPr>
          <p:cNvPr id="31" name="圓角矩形圖說文字 30">
            <a:extLst>
              <a:ext uri="{FF2B5EF4-FFF2-40B4-BE49-F238E27FC236}">
                <a16:creationId xmlns:a16="http://schemas.microsoft.com/office/drawing/2014/main" id="{EF37B340-956B-4F67-938B-A6BBFDF0194D}"/>
              </a:ext>
            </a:extLst>
          </p:cNvPr>
          <p:cNvSpPr/>
          <p:nvPr/>
        </p:nvSpPr>
        <p:spPr>
          <a:xfrm>
            <a:off x="765635" y="3501008"/>
            <a:ext cx="2771255" cy="1193860"/>
          </a:xfrm>
          <a:prstGeom prst="wedgeRoundRectCallout">
            <a:avLst>
              <a:gd name="adj1" fmla="val -66451"/>
              <a:gd name="adj2" fmla="val 39043"/>
              <a:gd name="adj3" fmla="val 16667"/>
            </a:avLst>
          </a:prstGeom>
          <a:solidFill>
            <a:srgbClr val="70AD47">
              <a:lumMod val="40000"/>
              <a:lumOff val="60000"/>
              <a:alpha val="50000"/>
            </a:srgbClr>
          </a:solidFill>
          <a:ln>
            <a:noFill/>
          </a:ln>
          <a:effectLst/>
        </p:spPr>
        <p:txBody>
          <a:bodyPr rtlCol="0" anchor="ctr"/>
          <a:lstStyle/>
          <a:p>
            <a:pPr lvl="0" algn="ctr" defTabSz="457200" fontAlgn="auto">
              <a:spcBef>
                <a:spcPts val="0"/>
              </a:spcBef>
              <a:spcAft>
                <a:spcPts val="0"/>
              </a:spcAft>
            </a:pPr>
            <a:r>
              <a:rPr kumimoji="0" lang="en-US" altLang="zh-TW" sz="2000" b="1" dirty="0" err="1">
                <a:solidFill>
                  <a:srgbClr val="093F5C"/>
                </a:solidFill>
                <a:latin typeface="微軟正黑體" panose="020B0604030504040204" pitchFamily="34" charset="-120"/>
                <a:ea typeface="微軟正黑體" panose="020B0604030504040204" pitchFamily="34" charset="-120"/>
              </a:rPr>
              <a:t>Apakah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menyentuh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cairan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tubuh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ada</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risiko</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ketularan</a:t>
            </a:r>
            <a:r>
              <a:rPr kumimoji="0" lang="en-US" altLang="zh-TW" sz="2000" b="1" dirty="0">
                <a:solidFill>
                  <a:srgbClr val="093F5C"/>
                </a:solidFill>
                <a:latin typeface="微軟正黑體" panose="020B0604030504040204" pitchFamily="34" charset="-120"/>
                <a:ea typeface="微軟正黑體" panose="020B0604030504040204" pitchFamily="34" charset="-120"/>
              </a:rPr>
              <a:t>?</a:t>
            </a:r>
          </a:p>
        </p:txBody>
      </p:sp>
      <p:sp>
        <p:nvSpPr>
          <p:cNvPr id="32" name="圓角矩形圖說文字 15">
            <a:extLst>
              <a:ext uri="{FF2B5EF4-FFF2-40B4-BE49-F238E27FC236}">
                <a16:creationId xmlns:a16="http://schemas.microsoft.com/office/drawing/2014/main" id="{F4FA6C7E-6C01-4A0B-ABB6-13EC613859D7}"/>
              </a:ext>
            </a:extLst>
          </p:cNvPr>
          <p:cNvSpPr/>
          <p:nvPr/>
        </p:nvSpPr>
        <p:spPr>
          <a:xfrm>
            <a:off x="3679198" y="3498353"/>
            <a:ext cx="4424439" cy="2096504"/>
          </a:xfrm>
          <a:prstGeom prst="wedgeRoundRectCallout">
            <a:avLst>
              <a:gd name="adj1" fmla="val 63395"/>
              <a:gd name="adj2" fmla="val 41133"/>
              <a:gd name="adj3" fmla="val 16667"/>
            </a:avLst>
          </a:prstGeom>
          <a:solidFill>
            <a:srgbClr val="70AD47">
              <a:lumMod val="40000"/>
              <a:lumOff val="60000"/>
              <a:alpha val="50000"/>
            </a:srgbClr>
          </a:solidFill>
          <a:ln>
            <a:noFill/>
          </a:ln>
          <a:effectLst/>
        </p:spPr>
        <p:txBody>
          <a:bodyPr rtlCol="0" anchor="ctr"/>
          <a:lstStyle/>
          <a:p>
            <a:pPr marL="0" lvl="1">
              <a:lnSpc>
                <a:spcPct val="110000"/>
              </a:lnSpc>
              <a:spcBef>
                <a:spcPts val="1200"/>
              </a:spcBef>
            </a:pPr>
            <a:r>
              <a:rPr lang="id-ID" altLang="zh-TW" sz="2000" b="1" dirty="0">
                <a:solidFill>
                  <a:srgbClr val="093F5C"/>
                </a:solidFill>
                <a:latin typeface="微軟正黑體" panose="020B0604030504040204" pitchFamily="34" charset="-120"/>
                <a:ea typeface="微軟正黑體" panose="020B0604030504040204" pitchFamily="34" charset="-120"/>
              </a:rPr>
              <a:t>Air liur, dahak, sekresi hidung, air mata, keringat, air kencing, tinja, benda yang dimuntah, kulit melepuh </a:t>
            </a:r>
            <a:r>
              <a:rPr lang="en-US" altLang="zh-TW" sz="2400" dirty="0">
                <a:solidFill>
                  <a:prstClr val="black"/>
                </a:solidFill>
                <a:latin typeface="Arial" panose="020B0604020202020204" pitchFamily="34" charset="0"/>
                <a:ea typeface="微軟正黑體" panose="020B0604030504040204" pitchFamily="34" charset="-120"/>
                <a:cs typeface="Arial" panose="020B0604020202020204" pitchFamily="34" charset="0"/>
              </a:rPr>
              <a:t/>
            </a:r>
            <a:br>
              <a:rPr lang="en-US" altLang="zh-TW" sz="2400" dirty="0">
                <a:solidFill>
                  <a:prstClr val="black"/>
                </a:solidFill>
                <a:latin typeface="Arial" panose="020B0604020202020204" pitchFamily="34" charset="0"/>
                <a:ea typeface="微軟正黑體" panose="020B0604030504040204" pitchFamily="34" charset="-120"/>
                <a:cs typeface="Arial" panose="020B0604020202020204" pitchFamily="34" charset="0"/>
              </a:rPr>
            </a:br>
            <a:r>
              <a:rPr lang="id-ID" altLang="zh-TW" sz="24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id-ID" altLang="zh-TW" sz="20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Tidak memiliki daya penularan</a:t>
            </a:r>
          </a:p>
        </p:txBody>
      </p:sp>
    </p:spTree>
    <p:extLst>
      <p:ext uri="{BB962C8B-B14F-4D97-AF65-F5344CB8AC3E}">
        <p14:creationId xmlns:p14="http://schemas.microsoft.com/office/powerpoint/2010/main" val="1343508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DB969E5-75F9-4EBA-86BB-B0957D16F1D1}"/>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標題 1">
            <a:extLst>
              <a:ext uri="{FF2B5EF4-FFF2-40B4-BE49-F238E27FC236}">
                <a16:creationId xmlns:a16="http://schemas.microsoft.com/office/drawing/2014/main" id="{8CFE4A90-BA04-4A9E-B6F3-AED1C9956675}"/>
              </a:ext>
            </a:extLst>
          </p:cNvPr>
          <p:cNvSpPr txBox="1">
            <a:spLocks/>
          </p:cNvSpPr>
          <p:nvPr/>
        </p:nvSpPr>
        <p:spPr>
          <a:xfrm>
            <a:off x="628650" y="441997"/>
            <a:ext cx="7886700" cy="59093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pPr lvl="0" fontAlgn="auto">
              <a:spcAft>
                <a:spcPts val="0"/>
              </a:spcAft>
            </a:pPr>
            <a:r>
              <a:rPr kumimoji="0" lang="en-US" altLang="zh-TW" dirty="0" err="1">
                <a:solidFill>
                  <a:prstClr val="white"/>
                </a:solidFill>
              </a:rPr>
              <a:t>Mitos</a:t>
            </a:r>
            <a:r>
              <a:rPr kumimoji="0" lang="en-US" altLang="zh-TW" dirty="0">
                <a:solidFill>
                  <a:prstClr val="white"/>
                </a:solidFill>
              </a:rPr>
              <a:t> </a:t>
            </a:r>
            <a:r>
              <a:rPr kumimoji="0" lang="en-US" altLang="zh-TW" dirty="0" err="1">
                <a:solidFill>
                  <a:prstClr val="white"/>
                </a:solidFill>
              </a:rPr>
              <a:t>Terhadap</a:t>
            </a:r>
            <a:r>
              <a:rPr kumimoji="0" lang="en-US" altLang="zh-TW" dirty="0">
                <a:solidFill>
                  <a:prstClr val="white"/>
                </a:solidFill>
              </a:rPr>
              <a:t> HIV</a:t>
            </a:r>
          </a:p>
        </p:txBody>
      </p:sp>
      <p:sp>
        <p:nvSpPr>
          <p:cNvPr id="22" name="圓角矩形圖說文字 4">
            <a:extLst>
              <a:ext uri="{FF2B5EF4-FFF2-40B4-BE49-F238E27FC236}">
                <a16:creationId xmlns:a16="http://schemas.microsoft.com/office/drawing/2014/main" id="{0BA64A44-9ED6-4D57-9912-C242089832FA}"/>
              </a:ext>
            </a:extLst>
          </p:cNvPr>
          <p:cNvSpPr/>
          <p:nvPr/>
        </p:nvSpPr>
        <p:spPr>
          <a:xfrm>
            <a:off x="676592" y="1406302"/>
            <a:ext cx="2938482" cy="1193860"/>
          </a:xfrm>
          <a:prstGeom prst="wedgeRoundRectCallout">
            <a:avLst>
              <a:gd name="adj1" fmla="val -66451"/>
              <a:gd name="adj2" fmla="val 39043"/>
              <a:gd name="adj3" fmla="val 16667"/>
            </a:avLst>
          </a:prstGeom>
          <a:solidFill>
            <a:srgbClr val="FFC1C1">
              <a:alpha val="50000"/>
            </a:srgbClr>
          </a:solidFill>
          <a:ln>
            <a:noFill/>
          </a:ln>
          <a:effectLst/>
        </p:spPr>
        <p:txBody>
          <a:bodyPr rtlCol="0" anchor="ctr"/>
          <a:lstStyle/>
          <a:p>
            <a:pPr lvl="0" algn="ctr">
              <a:defRPr/>
            </a:pPr>
            <a:r>
              <a:rPr kumimoji="0" lang="en-US" altLang="zh-TW" sz="2000" b="1" dirty="0" err="1">
                <a:solidFill>
                  <a:srgbClr val="093F5C"/>
                </a:solidFill>
                <a:latin typeface="微軟正黑體" panose="020B0604030504040204" pitchFamily="34" charset="-120"/>
                <a:ea typeface="微軟正黑體" panose="020B0604030504040204" pitchFamily="34" charset="-120"/>
              </a:rPr>
              <a:t>Apakah</a:t>
            </a:r>
            <a:r>
              <a:rPr kumimoji="0" lang="en-US" altLang="zh-TW" sz="2000" b="1" dirty="0">
                <a:solidFill>
                  <a:srgbClr val="093F5C"/>
                </a:solidFill>
                <a:latin typeface="微軟正黑體" panose="020B0604030504040204" pitchFamily="34" charset="-120"/>
                <a:ea typeface="微軟正黑體" panose="020B0604030504040204" pitchFamily="34" charset="-120"/>
              </a:rPr>
              <a:t> HIV </a:t>
            </a:r>
            <a:r>
              <a:rPr kumimoji="0" lang="en-US" altLang="zh-TW" sz="2000" b="1" dirty="0" err="1">
                <a:solidFill>
                  <a:srgbClr val="093F5C"/>
                </a:solidFill>
                <a:latin typeface="微軟正黑體" panose="020B0604030504040204" pitchFamily="34" charset="-120"/>
                <a:ea typeface="微軟正黑體" panose="020B0604030504040204" pitchFamily="34" charset="-120"/>
              </a:rPr>
              <a:t>adalah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penyakit</a:t>
            </a:r>
            <a:r>
              <a:rPr kumimoji="0" lang="en-US" altLang="zh-TW" sz="2000" b="1" dirty="0">
                <a:solidFill>
                  <a:srgbClr val="093F5C"/>
                </a:solidFill>
                <a:latin typeface="微軟正黑體" panose="020B0604030504040204" pitchFamily="34" charset="-120"/>
                <a:ea typeface="微軟正黑體" panose="020B0604030504040204" pitchFamily="34" charset="-120"/>
              </a:rPr>
              <a:t> fatal?</a:t>
            </a:r>
          </a:p>
        </p:txBody>
      </p:sp>
      <p:sp>
        <p:nvSpPr>
          <p:cNvPr id="23" name="圓角矩形圖說文字 5">
            <a:extLst>
              <a:ext uri="{FF2B5EF4-FFF2-40B4-BE49-F238E27FC236}">
                <a16:creationId xmlns:a16="http://schemas.microsoft.com/office/drawing/2014/main" id="{4E95C066-5683-4048-8DFE-CE57613240BF}"/>
              </a:ext>
            </a:extLst>
          </p:cNvPr>
          <p:cNvSpPr/>
          <p:nvPr/>
        </p:nvSpPr>
        <p:spPr>
          <a:xfrm>
            <a:off x="628650" y="3420672"/>
            <a:ext cx="3082498" cy="1559594"/>
          </a:xfrm>
          <a:prstGeom prst="wedgeRoundRectCallout">
            <a:avLst>
              <a:gd name="adj1" fmla="val -66451"/>
              <a:gd name="adj2" fmla="val 39043"/>
              <a:gd name="adj3" fmla="val 16667"/>
            </a:avLst>
          </a:prstGeom>
          <a:solidFill>
            <a:schemeClr val="accent2">
              <a:lumMod val="40000"/>
              <a:lumOff val="60000"/>
              <a:alpha val="50000"/>
            </a:schemeClr>
          </a:solidFill>
          <a:ln>
            <a:noFill/>
          </a:ln>
          <a:effectLst/>
        </p:spPr>
        <p:txBody>
          <a:bodyPr rtlCol="0" anchor="ctr"/>
          <a:lstStyle/>
          <a:p>
            <a:pPr lvl="0" algn="ctr">
              <a:defRPr/>
            </a:pPr>
            <a:r>
              <a:rPr kumimoji="0" lang="en-US" altLang="zh-TW" sz="2000" b="1" dirty="0" err="1">
                <a:solidFill>
                  <a:srgbClr val="093F5C"/>
                </a:solidFill>
                <a:latin typeface="微軟正黑體" panose="020B0604030504040204" pitchFamily="34" charset="-120"/>
                <a:ea typeface="微軟正黑體" panose="020B0604030504040204" pitchFamily="34" charset="-120"/>
              </a:rPr>
              <a:t>Apakah</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orientasi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seksual</a:t>
            </a:r>
            <a:r>
              <a:rPr kumimoji="0" lang="en-US" altLang="zh-TW" sz="2000" b="1" dirty="0">
                <a:solidFill>
                  <a:srgbClr val="093F5C"/>
                </a:solidFill>
                <a:latin typeface="微軟正黑體" panose="020B0604030504040204" pitchFamily="34" charset="-120"/>
                <a:ea typeface="微軟正黑體" panose="020B0604030504040204" pitchFamily="34" charset="-120"/>
              </a:rPr>
              <a:t> yang </a:t>
            </a:r>
            <a:r>
              <a:rPr kumimoji="0" lang="en-US" altLang="zh-TW" sz="2000" b="1" dirty="0" err="1">
                <a:solidFill>
                  <a:srgbClr val="093F5C"/>
                </a:solidFill>
                <a:latin typeface="微軟正黑體" panose="020B0604030504040204" pitchFamily="34" charset="-120"/>
                <a:ea typeface="微軟正黑體" panose="020B0604030504040204" pitchFamily="34" charset="-120"/>
              </a:rPr>
              <a:t>berbeda</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terkait</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dengan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ketularan</a:t>
            </a:r>
            <a:r>
              <a:rPr kumimoji="0" lang="en-US" altLang="zh-TW" sz="2000" b="1" dirty="0">
                <a:solidFill>
                  <a:srgbClr val="093F5C"/>
                </a:solidFill>
                <a:latin typeface="微軟正黑體" panose="020B0604030504040204" pitchFamily="34" charset="-120"/>
                <a:ea typeface="微軟正黑體" panose="020B0604030504040204" pitchFamily="34" charset="-120"/>
              </a:rPr>
              <a:t> HIV?</a:t>
            </a:r>
          </a:p>
        </p:txBody>
      </p:sp>
      <p:sp>
        <p:nvSpPr>
          <p:cNvPr id="25" name="圓角矩形圖說文字 9">
            <a:extLst>
              <a:ext uri="{FF2B5EF4-FFF2-40B4-BE49-F238E27FC236}">
                <a16:creationId xmlns:a16="http://schemas.microsoft.com/office/drawing/2014/main" id="{90D5C9A8-98B5-49AD-A547-66DE37B9D5DC}"/>
              </a:ext>
            </a:extLst>
          </p:cNvPr>
          <p:cNvSpPr/>
          <p:nvPr/>
        </p:nvSpPr>
        <p:spPr>
          <a:xfrm>
            <a:off x="3851920" y="3610529"/>
            <a:ext cx="4228108" cy="2073253"/>
          </a:xfrm>
          <a:prstGeom prst="wedgeRoundRectCallout">
            <a:avLst>
              <a:gd name="adj1" fmla="val 63395"/>
              <a:gd name="adj2" fmla="val 41133"/>
              <a:gd name="adj3" fmla="val 16667"/>
            </a:avLst>
          </a:prstGeom>
          <a:solidFill>
            <a:schemeClr val="accent2">
              <a:lumMod val="40000"/>
              <a:lumOff val="60000"/>
              <a:alpha val="50000"/>
            </a:schemeClr>
          </a:solidFill>
          <a:ln>
            <a:noFill/>
          </a:ln>
          <a:effectLst/>
        </p:spPr>
        <p:txBody>
          <a:bodyPr rtlCol="0" anchor="ctr"/>
          <a:lstStyle/>
          <a:p>
            <a:pPr algn="ctr"/>
            <a:r>
              <a:rPr lang="id-ID" altLang="zh-TW" sz="16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Penularan penyakit apapun tidak membedakan antara jenis kelamin dan orientasi seksual</a:t>
            </a:r>
            <a:r>
              <a:rPr lang="id-ID" altLang="zh-TW" sz="16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6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 </a:t>
            </a:r>
            <a:r>
              <a:rPr lang="id-ID" altLang="zh-TW" sz="16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Hanya tindakan seksual yang aman (penggunaan kondom yang tepat seluruh proses + pelumas berbasis air) baru dapat mencegah </a:t>
            </a:r>
            <a:r>
              <a:rPr lang="en-US" altLang="zh-TW" sz="16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HIV </a:t>
            </a:r>
            <a:r>
              <a:rPr lang="id-ID" altLang="zh-TW" sz="16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dan penyakit menular lainnya lewat seksual.</a:t>
            </a:r>
          </a:p>
        </p:txBody>
      </p:sp>
      <p:sp>
        <p:nvSpPr>
          <p:cNvPr id="27" name="圓角矩形圖說文字 15">
            <a:extLst>
              <a:ext uri="{FF2B5EF4-FFF2-40B4-BE49-F238E27FC236}">
                <a16:creationId xmlns:a16="http://schemas.microsoft.com/office/drawing/2014/main" id="{DF8937C5-FDB5-4270-869B-5EE972A285E1}"/>
              </a:ext>
            </a:extLst>
          </p:cNvPr>
          <p:cNvSpPr/>
          <p:nvPr/>
        </p:nvSpPr>
        <p:spPr>
          <a:xfrm>
            <a:off x="3851920" y="1282028"/>
            <a:ext cx="4677926" cy="2204834"/>
          </a:xfrm>
          <a:prstGeom prst="wedgeRoundRectCallout">
            <a:avLst>
              <a:gd name="adj1" fmla="val 63395"/>
              <a:gd name="adj2" fmla="val 41133"/>
              <a:gd name="adj3" fmla="val 16667"/>
            </a:avLst>
          </a:prstGeom>
          <a:solidFill>
            <a:srgbClr val="FFC1C1">
              <a:alpha val="50000"/>
            </a:srgbClr>
          </a:solidFill>
          <a:ln>
            <a:noFill/>
          </a:ln>
          <a:effectLst/>
        </p:spPr>
        <p:txBody>
          <a:bodyPr rtlCol="0" anchor="ctr"/>
          <a:lstStyle/>
          <a:p>
            <a:pPr lvl="0" algn="ctr">
              <a:defRPr/>
            </a:pPr>
            <a:r>
              <a:rPr kumimoji="0" lang="en-US" altLang="zh-TW" sz="1600" b="1" dirty="0" err="1">
                <a:solidFill>
                  <a:srgbClr val="093F5C"/>
                </a:solidFill>
                <a:latin typeface="微軟正黑體" panose="020B0604030504040204" pitchFamily="34" charset="-120"/>
                <a:ea typeface="微軟正黑體" panose="020B0604030504040204" pitchFamily="34" charset="-120"/>
              </a:rPr>
              <a:t>Seiring</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dengan</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munculnya</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berbagai</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obat</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jenis</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baru</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ketularan</a:t>
            </a:r>
            <a:r>
              <a:rPr kumimoji="0" lang="en-US" altLang="zh-TW" sz="1600" b="1" dirty="0">
                <a:solidFill>
                  <a:srgbClr val="093F5C"/>
                </a:solidFill>
                <a:latin typeface="微軟正黑體" panose="020B0604030504040204" pitchFamily="34" charset="-120"/>
                <a:ea typeface="微軟正黑體" panose="020B0604030504040204" pitchFamily="34" charset="-120"/>
              </a:rPr>
              <a:t> HIV </a:t>
            </a:r>
            <a:r>
              <a:rPr kumimoji="0" lang="en-US" altLang="zh-TW" sz="1600" b="1" dirty="0" err="1">
                <a:solidFill>
                  <a:srgbClr val="093F5C"/>
                </a:solidFill>
                <a:latin typeface="微軟正黑體" panose="020B0604030504040204" pitchFamily="34" charset="-120"/>
                <a:ea typeface="微軟正黑體" panose="020B0604030504040204" pitchFamily="34" charset="-120"/>
              </a:rPr>
              <a:t>tidak</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lagi</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bagaikan</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penyakit</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Kematian</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Hitam</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pada</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abad</a:t>
            </a:r>
            <a:r>
              <a:rPr kumimoji="0" lang="en-US" altLang="zh-TW" sz="1600" b="1" dirty="0">
                <a:solidFill>
                  <a:srgbClr val="093F5C"/>
                </a:solidFill>
                <a:latin typeface="微軟正黑體" panose="020B0604030504040204" pitchFamily="34" charset="-120"/>
                <a:ea typeface="微軟正黑體" panose="020B0604030504040204" pitchFamily="34" charset="-120"/>
              </a:rPr>
              <a:t> ke-20. Rata-rata masa </a:t>
            </a:r>
            <a:r>
              <a:rPr kumimoji="0" lang="en-US" altLang="zh-TW" sz="1600" b="1" dirty="0" err="1">
                <a:solidFill>
                  <a:srgbClr val="093F5C"/>
                </a:solidFill>
                <a:latin typeface="微軟正黑體" panose="020B0604030504040204" pitchFamily="34" charset="-120"/>
                <a:ea typeface="微軟正黑體" panose="020B0604030504040204" pitchFamily="34" charset="-120"/>
              </a:rPr>
              <a:t>hidup</a:t>
            </a:r>
            <a:r>
              <a:rPr kumimoji="0" lang="en-US" altLang="zh-TW" sz="1600" b="1" dirty="0">
                <a:solidFill>
                  <a:srgbClr val="093F5C"/>
                </a:solidFill>
                <a:latin typeface="微軟正黑體" panose="020B0604030504040204" pitchFamily="34" charset="-120"/>
                <a:ea typeface="微軟正黑體" panose="020B0604030504040204" pitchFamily="34" charset="-120"/>
              </a:rPr>
              <a:t> orang yang </a:t>
            </a:r>
            <a:r>
              <a:rPr kumimoji="0" lang="en-US" altLang="zh-TW" sz="1600" b="1" dirty="0" err="1">
                <a:solidFill>
                  <a:srgbClr val="093F5C"/>
                </a:solidFill>
                <a:latin typeface="微軟正黑體" panose="020B0604030504040204" pitchFamily="34" charset="-120"/>
                <a:ea typeface="微軟正黑體" panose="020B0604030504040204" pitchFamily="34" charset="-120"/>
              </a:rPr>
              <a:t>terinfeksi</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tidak</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berbeda</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dengan</a:t>
            </a:r>
            <a:r>
              <a:rPr kumimoji="0" lang="en-US" altLang="zh-TW" sz="1600" b="1" dirty="0">
                <a:solidFill>
                  <a:srgbClr val="093F5C"/>
                </a:solidFill>
                <a:latin typeface="微軟正黑體" panose="020B0604030504040204" pitchFamily="34" charset="-120"/>
                <a:ea typeface="微軟正黑體" panose="020B0604030504040204" pitchFamily="34" charset="-120"/>
              </a:rPr>
              <a:t> orang yang </a:t>
            </a:r>
            <a:r>
              <a:rPr kumimoji="0" lang="en-US" altLang="zh-TW" sz="1600" b="1" dirty="0" err="1">
                <a:solidFill>
                  <a:srgbClr val="093F5C"/>
                </a:solidFill>
                <a:latin typeface="微軟正黑體" panose="020B0604030504040204" pitchFamily="34" charset="-120"/>
                <a:ea typeface="微軟正黑體" panose="020B0604030504040204" pitchFamily="34" charset="-120"/>
              </a:rPr>
              <a:t>tidak</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terinfeksi</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boleh</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dibilang</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telah</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berubah</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menjadi</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penyakit</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kronis</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seperti</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tekanan</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darah</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tinggi</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dan</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penyakit</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kencing</a:t>
            </a:r>
            <a:r>
              <a:rPr kumimoji="0" lang="en-US" altLang="zh-TW" sz="1600" b="1" dirty="0">
                <a:solidFill>
                  <a:srgbClr val="093F5C"/>
                </a:solidFill>
                <a:latin typeface="微軟正黑體" panose="020B0604030504040204" pitchFamily="34" charset="-120"/>
                <a:ea typeface="微軟正黑體" panose="020B0604030504040204" pitchFamily="34" charset="-120"/>
              </a:rPr>
              <a:t> </a:t>
            </a:r>
            <a:r>
              <a:rPr kumimoji="0" lang="en-US" altLang="zh-TW" sz="1600" b="1" dirty="0" err="1">
                <a:solidFill>
                  <a:srgbClr val="093F5C"/>
                </a:solidFill>
                <a:latin typeface="微軟正黑體" panose="020B0604030504040204" pitchFamily="34" charset="-120"/>
                <a:ea typeface="微軟正黑體" panose="020B0604030504040204" pitchFamily="34" charset="-120"/>
              </a:rPr>
              <a:t>manis</a:t>
            </a:r>
            <a:r>
              <a:rPr kumimoji="0" lang="en-US" altLang="zh-TW" sz="1600" b="1" dirty="0">
                <a:solidFill>
                  <a:srgbClr val="093F5C"/>
                </a:solidFill>
                <a:latin typeface="微軟正黑體" panose="020B0604030504040204" pitchFamily="34" charset="-120"/>
                <a:ea typeface="微軟正黑體" panose="020B0604030504040204" pitchFamily="34" charset="-120"/>
              </a:rPr>
              <a:t>.</a:t>
            </a:r>
          </a:p>
        </p:txBody>
      </p:sp>
      <p:pic>
        <p:nvPicPr>
          <p:cNvPr id="10" name="圖片 9">
            <a:extLst>
              <a:ext uri="{FF2B5EF4-FFF2-40B4-BE49-F238E27FC236}">
                <a16:creationId xmlns:a16="http://schemas.microsoft.com/office/drawing/2014/main" id="{E923BC4C-E404-43A3-BDD8-B1F4A5BC4D90}"/>
              </a:ext>
            </a:extLst>
          </p:cNvPr>
          <p:cNvPicPr>
            <a:picLocks noChangeAspect="1"/>
          </p:cNvPicPr>
          <p:nvPr/>
        </p:nvPicPr>
        <p:blipFill>
          <a:blip r:embed="rId2">
            <a:extLst/>
          </a:blip>
          <a:stretch>
            <a:fillRect/>
          </a:stretch>
        </p:blipFill>
        <p:spPr>
          <a:xfrm>
            <a:off x="7956376" y="5013176"/>
            <a:ext cx="1238598" cy="1831968"/>
          </a:xfrm>
          <a:prstGeom prst="rect">
            <a:avLst/>
          </a:prstGeom>
        </p:spPr>
      </p:pic>
      <p:pic>
        <p:nvPicPr>
          <p:cNvPr id="11" name="圖片 7">
            <a:extLst>
              <a:ext uri="{FF2B5EF4-FFF2-40B4-BE49-F238E27FC236}">
                <a16:creationId xmlns:a16="http://schemas.microsoft.com/office/drawing/2014/main" id="{91259B4E-258C-40E4-A427-EE25C45ED0DA}"/>
              </a:ext>
            </a:extLst>
          </p:cNvPr>
          <p:cNvPicPr>
            <a:picLocks noChangeAspect="1"/>
          </p:cNvPicPr>
          <p:nvPr/>
        </p:nvPicPr>
        <p:blipFill>
          <a:blip r:embed="rId3"/>
          <a:stretch>
            <a:fillRect/>
          </a:stretch>
        </p:blipFill>
        <p:spPr>
          <a:xfrm>
            <a:off x="107504" y="4894008"/>
            <a:ext cx="1637543" cy="1932305"/>
          </a:xfrm>
          <a:prstGeom prst="rect">
            <a:avLst/>
          </a:prstGeom>
          <a:noFill/>
          <a:ln cap="flat">
            <a:noFill/>
          </a:ln>
        </p:spPr>
      </p:pic>
      <p:sp>
        <p:nvSpPr>
          <p:cNvPr id="4" name="投影片編號版面配置區 3">
            <a:extLst>
              <a:ext uri="{FF2B5EF4-FFF2-40B4-BE49-F238E27FC236}">
                <a16:creationId xmlns:a16="http://schemas.microsoft.com/office/drawing/2014/main" id="{05AB7CBE-2D2D-4C6A-A914-6F5F995349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4393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612576" y="605683"/>
            <a:ext cx="7772400" cy="654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auto">
              <a:spcAft>
                <a:spcPts val="0"/>
              </a:spcAft>
              <a:buNone/>
            </a:pPr>
            <a:r>
              <a:rPr kumimoji="0" lang="en-US" altLang="zh-TW" sz="4000" b="1" dirty="0" err="1">
                <a:solidFill>
                  <a:srgbClr val="093F5C"/>
                </a:solidFill>
                <a:latin typeface="微軟正黑體" panose="020B0604030504040204" pitchFamily="34" charset="-120"/>
                <a:ea typeface="微軟正黑體" panose="020B0604030504040204" pitchFamily="34" charset="-120"/>
              </a:rPr>
              <a:t>Garis</a:t>
            </a:r>
            <a:r>
              <a:rPr kumimoji="0" lang="en-US" altLang="zh-TW" sz="4000" b="1" dirty="0">
                <a:solidFill>
                  <a:srgbClr val="093F5C"/>
                </a:solidFill>
                <a:latin typeface="微軟正黑體" panose="020B0604030504040204" pitchFamily="34" charset="-120"/>
                <a:ea typeface="微軟正黑體" panose="020B0604030504040204" pitchFamily="34" charset="-120"/>
              </a:rPr>
              <a:t> </a:t>
            </a:r>
            <a:r>
              <a:rPr kumimoji="0" lang="en-US" altLang="zh-TW" sz="4000" b="1" dirty="0" err="1">
                <a:solidFill>
                  <a:srgbClr val="093F5C"/>
                </a:solidFill>
                <a:latin typeface="微軟正黑體" panose="020B0604030504040204" pitchFamily="34" charset="-120"/>
                <a:ea typeface="微軟正黑體" panose="020B0604030504040204" pitchFamily="34" charset="-120"/>
              </a:rPr>
              <a:t>Besar</a:t>
            </a:r>
            <a:endParaRPr kumimoji="0" lang="en-US" altLang="zh-TW" sz="4000" b="1" dirty="0">
              <a:solidFill>
                <a:srgbClr val="093F5C"/>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763688" y="2035731"/>
            <a:ext cx="6571052" cy="1015663"/>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Perkenalan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situasi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epidemi</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kini</a:t>
            </a:r>
            <a:r>
              <a:rPr kumimoji="0" lang="en-US" altLang="zh-TW" sz="2000" b="1" dirty="0">
                <a:solidFill>
                  <a:srgbClr val="093F5C"/>
                </a:solidFill>
                <a:latin typeface="微軟正黑體" panose="020B0604030504040204" pitchFamily="34" charset="-120"/>
                <a:ea typeface="微軟正黑體" panose="020B0604030504040204" pitchFamily="34" charset="-120"/>
              </a:rPr>
              <a:t> di Taiwan</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Perkenalan</a:t>
            </a:r>
            <a:r>
              <a:rPr kumimoji="0" lang="en-US" altLang="zh-TW" sz="2000" b="1" dirty="0">
                <a:solidFill>
                  <a:srgbClr val="093F5C"/>
                </a:solidFill>
                <a:latin typeface="微軟正黑體" panose="020B0604030504040204" pitchFamily="34" charset="-120"/>
                <a:ea typeface="微軟正黑體" panose="020B0604030504040204" pitchFamily="34" charset="-120"/>
              </a:rPr>
              <a:t> HIV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dan</a:t>
            </a:r>
            <a:r>
              <a:rPr kumimoji="0" lang="en-US" altLang="zh-TW" sz="2000" b="1" dirty="0">
                <a:solidFill>
                  <a:srgbClr val="093F5C"/>
                </a:solidFill>
                <a:latin typeface="微軟正黑體" panose="020B0604030504040204" pitchFamily="34" charset="-120"/>
                <a:ea typeface="微軟正黑體" panose="020B0604030504040204" pitchFamily="34" charset="-120"/>
              </a:rPr>
              <a:t> AIDS</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rgbClr val="093F5C"/>
                </a:solidFill>
                <a:latin typeface="微軟正黑體" panose="020B0604030504040204" pitchFamily="34" charset="-120"/>
                <a:ea typeface="微軟正黑體" panose="020B0604030504040204" pitchFamily="34" charset="-120"/>
              </a:rPr>
              <a:t>Pencegahan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dan</a:t>
            </a:r>
            <a:r>
              <a:rPr kumimoji="0" lang="en-US" altLang="zh-TW" sz="2000" b="1" dirty="0">
                <a:solidFill>
                  <a:srgbClr val="093F5C"/>
                </a:solidFill>
                <a:latin typeface="微軟正黑體" panose="020B0604030504040204" pitchFamily="34" charset="-120"/>
                <a:ea typeface="微軟正黑體" panose="020B0604030504040204" pitchFamily="34" charset="-120"/>
              </a:rPr>
              <a:t> </a:t>
            </a:r>
            <a:r>
              <a:rPr kumimoji="0" lang="en-US" altLang="zh-TW" sz="2000" b="1" dirty="0" err="1">
                <a:solidFill>
                  <a:srgbClr val="093F5C"/>
                </a:solidFill>
                <a:latin typeface="微軟正黑體" panose="020B0604030504040204" pitchFamily="34" charset="-120"/>
                <a:ea typeface="微軟正黑體" panose="020B0604030504040204" pitchFamily="34" charset="-120"/>
              </a:rPr>
              <a:t>pengobatan</a:t>
            </a:r>
            <a:r>
              <a:rPr kumimoji="0" lang="en-US" altLang="zh-TW" sz="2000" b="1" dirty="0">
                <a:solidFill>
                  <a:srgbClr val="093F5C"/>
                </a:solidFill>
                <a:latin typeface="微軟正黑體" panose="020B0604030504040204" pitchFamily="34" charset="-120"/>
                <a:ea typeface="微軟正黑體" panose="020B0604030504040204" pitchFamily="34" charset="-120"/>
              </a:rPr>
              <a:t> HIV</a:t>
            </a:r>
            <a:endParaRPr kumimoji="0" lang="zh-TW" altLang="en-US"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6" name="文字版面配置區 2"/>
          <p:cNvSpPr txBox="1">
            <a:spLocks/>
          </p:cNvSpPr>
          <p:nvPr/>
        </p:nvSpPr>
        <p:spPr>
          <a:xfrm>
            <a:off x="1736761" y="1596042"/>
            <a:ext cx="5920106" cy="46755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0" fontAlgn="auto">
              <a:spcAft>
                <a:spcPts val="0"/>
              </a:spcAft>
            </a:pPr>
            <a:r>
              <a:rPr kumimoji="0" lang="en-US" altLang="zh-TW" sz="2400" b="1" dirty="0" err="1">
                <a:solidFill>
                  <a:srgbClr val="70AD47">
                    <a:lumMod val="75000"/>
                  </a:srgbClr>
                </a:solidFill>
                <a:latin typeface="微軟正黑體" panose="020B0604030504040204" pitchFamily="34" charset="-120"/>
                <a:ea typeface="微軟正黑體" panose="020B0604030504040204" pitchFamily="34" charset="-120"/>
              </a:rPr>
              <a:t>Pengetahuan</a:t>
            </a:r>
            <a:r>
              <a:rPr kumimoji="0" lang="en-US" altLang="zh-TW" sz="2400" b="1" dirty="0">
                <a:solidFill>
                  <a:srgbClr val="70AD47">
                    <a:lumMod val="75000"/>
                  </a:srgbClr>
                </a:solidFill>
                <a:latin typeface="微軟正黑體" panose="020B0604030504040204" pitchFamily="34" charset="-120"/>
                <a:ea typeface="微軟正黑體" panose="020B0604030504040204" pitchFamily="34" charset="-120"/>
              </a:rPr>
              <a:t> </a:t>
            </a:r>
            <a:r>
              <a:rPr kumimoji="0" lang="en-US" altLang="zh-TW" sz="2400" b="1" dirty="0" err="1">
                <a:solidFill>
                  <a:srgbClr val="70AD47">
                    <a:lumMod val="75000"/>
                  </a:srgbClr>
                </a:solidFill>
                <a:latin typeface="微軟正黑體" panose="020B0604030504040204" pitchFamily="34" charset="-120"/>
                <a:ea typeface="微軟正黑體" panose="020B0604030504040204" pitchFamily="34" charset="-120"/>
              </a:rPr>
              <a:t>Pencegahan</a:t>
            </a:r>
            <a:r>
              <a:rPr kumimoji="0" lang="en-US" altLang="zh-TW" sz="2400" b="1" dirty="0">
                <a:solidFill>
                  <a:srgbClr val="70AD47">
                    <a:lumMod val="75000"/>
                  </a:srgbClr>
                </a:solidFill>
                <a:latin typeface="微軟正黑體" panose="020B0604030504040204" pitchFamily="34" charset="-120"/>
                <a:ea typeface="微軟正黑體" panose="020B0604030504040204" pitchFamily="34" charset="-120"/>
              </a:rPr>
              <a:t> HIV</a:t>
            </a:r>
          </a:p>
        </p:txBody>
      </p:sp>
      <p:sp>
        <p:nvSpPr>
          <p:cNvPr id="7" name="文字版面配置區 2"/>
          <p:cNvSpPr txBox="1">
            <a:spLocks/>
          </p:cNvSpPr>
          <p:nvPr/>
        </p:nvSpPr>
        <p:spPr>
          <a:xfrm>
            <a:off x="1736761" y="3380144"/>
            <a:ext cx="7038367" cy="824887"/>
          </a:xfrm>
          <a:prstGeom prst="rect">
            <a:avLst/>
          </a:prstGeom>
        </p:spPr>
        <p:txBody>
          <a:bodyPr vert="horz" lIns="91440" tIns="45720" rIns="91440" bIns="45720" rtlCol="0" anchor="b">
            <a:noAutofit/>
          </a:bodyPr>
          <a:lstStyle>
            <a:defPPr>
              <a:defRPr lang="zh-TW"/>
            </a:defPPr>
            <a:lvl1pPr marL="0" lvl="0" indent="0" defTabSz="914400" eaLnBrk="1" fontAlgn="auto" latinLnBrk="0" hangingPunct="1">
              <a:spcBef>
                <a:spcPct val="20000"/>
              </a:spcBef>
              <a:spcAft>
                <a:spcPts val="0"/>
              </a:spcAft>
              <a:buFont typeface="Arial" pitchFamily="34" charset="0"/>
              <a:buNone/>
              <a:defRPr kumimoji="0" sz="3200" b="1">
                <a:solidFill>
                  <a:srgbClr val="70AD47">
                    <a:lumMod val="75000"/>
                  </a:srgbClr>
                </a:solidFill>
                <a:latin typeface="微軟正黑體" panose="020B0604030504040204" pitchFamily="34" charset="-120"/>
                <a:ea typeface="微軟正黑體" panose="020B0604030504040204" pitchFamily="34" charset="-120"/>
              </a:defRPr>
            </a:lvl1pPr>
            <a:lvl2pPr indent="0" defTabSz="914400" eaLnBrk="1" latinLnBrk="0" hangingPunct="1">
              <a:spcBef>
                <a:spcPct val="20000"/>
              </a:spcBef>
              <a:buFont typeface="Arial" pitchFamily="34" charset="0"/>
              <a:buNone/>
              <a:defRPr sz="1800">
                <a:solidFill>
                  <a:schemeClr val="tx1">
                    <a:tint val="75000"/>
                  </a:schemeClr>
                </a:solidFill>
                <a:latin typeface="+mn-lt"/>
                <a:ea typeface="+mn-ea"/>
              </a:defRPr>
            </a:lvl2pPr>
            <a:lvl3pPr indent="0" defTabSz="914400" eaLnBrk="1" latinLnBrk="0" hangingPunct="1">
              <a:spcBef>
                <a:spcPct val="20000"/>
              </a:spcBef>
              <a:buFont typeface="Arial" pitchFamily="34" charset="0"/>
              <a:buNone/>
              <a:defRPr sz="1600">
                <a:solidFill>
                  <a:schemeClr val="tx1">
                    <a:tint val="75000"/>
                  </a:schemeClr>
                </a:solidFill>
                <a:latin typeface="+mn-lt"/>
                <a:ea typeface="+mn-ea"/>
              </a:defRPr>
            </a:lvl3pPr>
            <a:lvl4pPr indent="0" defTabSz="914400" eaLnBrk="1" latinLnBrk="0" hangingPunct="1">
              <a:spcBef>
                <a:spcPct val="20000"/>
              </a:spcBef>
              <a:buFont typeface="Arial" pitchFamily="34" charset="0"/>
              <a:buNone/>
              <a:defRPr sz="1400">
                <a:solidFill>
                  <a:schemeClr val="tx1">
                    <a:tint val="75000"/>
                  </a:schemeClr>
                </a:solidFill>
                <a:latin typeface="+mn-lt"/>
                <a:ea typeface="+mn-ea"/>
              </a:defRPr>
            </a:lvl4pPr>
            <a:lvl5pPr indent="0" defTabSz="914400" eaLnBrk="1" latinLnBrk="0" hangingPunct="1">
              <a:spcBef>
                <a:spcPct val="20000"/>
              </a:spcBef>
              <a:buFont typeface="Arial" pitchFamily="34" charset="0"/>
              <a:buNone/>
              <a:defRPr sz="1400">
                <a:solidFill>
                  <a:schemeClr val="tx1">
                    <a:tint val="75000"/>
                  </a:schemeClr>
                </a:solidFill>
                <a:latin typeface="+mn-lt"/>
                <a:ea typeface="+mn-ea"/>
              </a:defRPr>
            </a:lvl5pPr>
            <a:lvl6pPr indent="0">
              <a:spcBef>
                <a:spcPct val="20000"/>
              </a:spcBef>
              <a:buFont typeface="Arial" pitchFamily="34" charset="0"/>
              <a:buNone/>
              <a:defRPr sz="1400">
                <a:solidFill>
                  <a:schemeClr val="tx1">
                    <a:tint val="75000"/>
                  </a:schemeClr>
                </a:solidFill>
                <a:latin typeface="+mn-lt"/>
                <a:ea typeface="+mn-ea"/>
              </a:defRPr>
            </a:lvl6pPr>
            <a:lvl7pPr indent="0">
              <a:spcBef>
                <a:spcPct val="20000"/>
              </a:spcBef>
              <a:buFont typeface="Arial" pitchFamily="34" charset="0"/>
              <a:buNone/>
              <a:defRPr sz="1400">
                <a:solidFill>
                  <a:schemeClr val="tx1">
                    <a:tint val="75000"/>
                  </a:schemeClr>
                </a:solidFill>
                <a:latin typeface="+mn-lt"/>
                <a:ea typeface="+mn-ea"/>
              </a:defRPr>
            </a:lvl7pPr>
            <a:lvl8pPr indent="0">
              <a:spcBef>
                <a:spcPct val="20000"/>
              </a:spcBef>
              <a:buFont typeface="Arial" pitchFamily="34" charset="0"/>
              <a:buNone/>
              <a:defRPr sz="1400">
                <a:solidFill>
                  <a:schemeClr val="tx1">
                    <a:tint val="75000"/>
                  </a:schemeClr>
                </a:solidFill>
                <a:latin typeface="+mn-lt"/>
                <a:ea typeface="+mn-ea"/>
              </a:defRPr>
            </a:lvl8pPr>
            <a:lvl9pPr indent="0">
              <a:spcBef>
                <a:spcPct val="20000"/>
              </a:spcBef>
              <a:buFont typeface="Arial" pitchFamily="34" charset="0"/>
              <a:buNone/>
              <a:defRPr sz="1400">
                <a:solidFill>
                  <a:schemeClr val="tx1">
                    <a:tint val="75000"/>
                  </a:schemeClr>
                </a:solidFill>
                <a:latin typeface="+mn-lt"/>
                <a:ea typeface="+mn-ea"/>
              </a:defRPr>
            </a:lvl9pPr>
          </a:lstStyle>
          <a:p>
            <a:r>
              <a:rPr lang="en-US" altLang="zh-TW" sz="2400" dirty="0" err="1">
                <a:solidFill>
                  <a:schemeClr val="bg2">
                    <a:lumMod val="90000"/>
                  </a:schemeClr>
                </a:solidFill>
              </a:rPr>
              <a:t>Kognisi</a:t>
            </a:r>
            <a:r>
              <a:rPr lang="en-US" altLang="zh-TW" sz="2400" dirty="0">
                <a:solidFill>
                  <a:schemeClr val="bg2">
                    <a:lumMod val="90000"/>
                  </a:schemeClr>
                </a:solidFill>
              </a:rPr>
              <a:t> </a:t>
            </a:r>
            <a:r>
              <a:rPr lang="en-US" altLang="zh-TW" sz="2400" dirty="0" err="1">
                <a:solidFill>
                  <a:schemeClr val="bg2">
                    <a:lumMod val="90000"/>
                  </a:schemeClr>
                </a:solidFill>
              </a:rPr>
              <a:t>Perlindungan</a:t>
            </a:r>
            <a:r>
              <a:rPr lang="en-US" altLang="zh-TW" sz="2400" dirty="0">
                <a:solidFill>
                  <a:schemeClr val="bg2">
                    <a:lumMod val="90000"/>
                  </a:schemeClr>
                </a:solidFill>
              </a:rPr>
              <a:t> </a:t>
            </a:r>
            <a:r>
              <a:rPr lang="en-US" altLang="zh-TW" sz="2400" dirty="0" err="1">
                <a:solidFill>
                  <a:schemeClr val="bg2">
                    <a:lumMod val="90000"/>
                  </a:schemeClr>
                </a:solidFill>
              </a:rPr>
              <a:t>Diri</a:t>
            </a:r>
            <a:r>
              <a:rPr lang="en-US" altLang="zh-TW" sz="2400" dirty="0">
                <a:solidFill>
                  <a:schemeClr val="bg2">
                    <a:lumMod val="90000"/>
                  </a:schemeClr>
                </a:solidFill>
              </a:rPr>
              <a:t> </a:t>
            </a:r>
            <a:r>
              <a:rPr lang="en-US" altLang="zh-TW" sz="2400" dirty="0" err="1">
                <a:solidFill>
                  <a:schemeClr val="bg2">
                    <a:lumMod val="90000"/>
                  </a:schemeClr>
                </a:solidFill>
              </a:rPr>
              <a:t>Pembantu</a:t>
            </a:r>
            <a:r>
              <a:rPr lang="en-US" altLang="zh-TW" sz="2400" dirty="0">
                <a:solidFill>
                  <a:schemeClr val="bg2">
                    <a:lumMod val="90000"/>
                  </a:schemeClr>
                </a:solidFill>
              </a:rPr>
              <a:t> </a:t>
            </a:r>
            <a:r>
              <a:rPr lang="en-US" altLang="zh-TW" sz="2400" dirty="0" err="1">
                <a:solidFill>
                  <a:schemeClr val="bg2">
                    <a:lumMod val="90000"/>
                  </a:schemeClr>
                </a:solidFill>
              </a:rPr>
              <a:t>Perawatan</a:t>
            </a:r>
            <a:r>
              <a:rPr lang="en-US" altLang="zh-TW" sz="2400" dirty="0">
                <a:solidFill>
                  <a:schemeClr val="bg2">
                    <a:lumMod val="90000"/>
                  </a:schemeClr>
                </a:solidFill>
              </a:rPr>
              <a:t> yang </a:t>
            </a:r>
            <a:r>
              <a:rPr lang="en-US" altLang="zh-TW" sz="2400" dirty="0" err="1">
                <a:solidFill>
                  <a:schemeClr val="bg2">
                    <a:lumMod val="90000"/>
                  </a:schemeClr>
                </a:solidFill>
              </a:rPr>
              <a:t>Merawat</a:t>
            </a:r>
            <a:r>
              <a:rPr lang="en-US" altLang="zh-TW" sz="2400" dirty="0">
                <a:solidFill>
                  <a:schemeClr val="bg2">
                    <a:lumMod val="90000"/>
                  </a:schemeClr>
                </a:solidFill>
              </a:rPr>
              <a:t> </a:t>
            </a:r>
            <a:r>
              <a:rPr lang="en-US" altLang="zh-TW" sz="2400" dirty="0" err="1">
                <a:solidFill>
                  <a:schemeClr val="bg2">
                    <a:lumMod val="90000"/>
                  </a:schemeClr>
                </a:solidFill>
              </a:rPr>
              <a:t>Pasien</a:t>
            </a:r>
            <a:r>
              <a:rPr lang="en-US" altLang="zh-TW" sz="2400" dirty="0">
                <a:solidFill>
                  <a:schemeClr val="bg2">
                    <a:lumMod val="90000"/>
                  </a:schemeClr>
                </a:solidFill>
              </a:rPr>
              <a:t> </a:t>
            </a:r>
            <a:r>
              <a:rPr lang="en-US" altLang="zh-TW" sz="2400" dirty="0" err="1">
                <a:solidFill>
                  <a:schemeClr val="bg2">
                    <a:lumMod val="90000"/>
                  </a:schemeClr>
                </a:solidFill>
              </a:rPr>
              <a:t>Terinfeksi</a:t>
            </a:r>
            <a:r>
              <a:rPr lang="en-US" altLang="zh-TW" sz="2400" dirty="0">
                <a:solidFill>
                  <a:schemeClr val="bg2">
                    <a:lumMod val="90000"/>
                  </a:schemeClr>
                </a:solidFill>
              </a:rPr>
              <a:t> HIV</a:t>
            </a:r>
          </a:p>
        </p:txBody>
      </p:sp>
      <p:sp>
        <p:nvSpPr>
          <p:cNvPr id="8" name="文字方塊 7"/>
          <p:cNvSpPr txBox="1"/>
          <p:nvPr/>
        </p:nvSpPr>
        <p:spPr>
          <a:xfrm>
            <a:off x="1763688" y="4194725"/>
            <a:ext cx="7906812" cy="1631216"/>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Risiko</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terpapar</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HIV</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Prinsip</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langkah-langkah</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perlindungan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standar</a:t>
            </a:r>
            <a:endPar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endParaRP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Tindakan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penanganan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setelah</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terpapar</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HIV</a:t>
            </a: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Jawaban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terhadap</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mitos</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umum</a:t>
            </a:r>
            <a:endPar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endParaRPr>
          </a:p>
          <a:p>
            <a:pPr marL="257175" lvl="0" indent="-257175" defTabSz="457200" fontAlgn="auto">
              <a:spcBef>
                <a:spcPts val="0"/>
              </a:spcBef>
              <a:spcAft>
                <a:spcPts val="0"/>
              </a:spcAft>
              <a:buFont typeface="Arial" panose="020B0604020202020204" pitchFamily="34" charset="0"/>
              <a:buChar char="•"/>
            </a:pP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Penghapusan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diskriminasi</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dengan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peduli</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a:solidFill>
                  <a:schemeClr val="bg2">
                    <a:lumMod val="90000"/>
                  </a:schemeClr>
                </a:solidFill>
                <a:latin typeface="微軟正黑體" panose="020B0604030504040204" pitchFamily="34" charset="-120"/>
                <a:ea typeface="微軟正黑體" panose="020B0604030504040204" pitchFamily="34" charset="-120"/>
              </a:rPr>
              <a:t>dan</a:t>
            </a:r>
            <a:r>
              <a:rPr kumimoji="0" lang="en-US" altLang="zh-TW" sz="2000" b="1" dirty="0">
                <a:solidFill>
                  <a:schemeClr val="bg2">
                    <a:lumMod val="90000"/>
                  </a:schemeClr>
                </a:solidFill>
                <a:latin typeface="微軟正黑體" panose="020B0604030504040204" pitchFamily="34" charset="-120"/>
                <a:ea typeface="微軟正黑體" panose="020B0604030504040204" pitchFamily="34" charset="-120"/>
              </a:rPr>
              <a:t> </a:t>
            </a:r>
            <a:r>
              <a:rPr kumimoji="0" lang="en-US" altLang="zh-TW" sz="2000" b="1" dirty="0" err="1" smtClean="0">
                <a:solidFill>
                  <a:schemeClr val="bg2">
                    <a:lumMod val="90000"/>
                  </a:schemeClr>
                </a:solidFill>
                <a:latin typeface="微軟正黑體" panose="020B0604030504040204" pitchFamily="34" charset="-120"/>
                <a:ea typeface="微軟正黑體" panose="020B0604030504040204" pitchFamily="34" charset="-120"/>
              </a:rPr>
              <a:t>menerima</a:t>
            </a:r>
            <a:endParaRPr kumimoji="0" lang="zh-TW" altLang="en-US" sz="2000" b="1" i="0" u="none" strike="noStrike" kern="1200" cap="none" spc="0" normalizeH="0" baseline="0" noProof="0" dirty="0">
              <a:ln>
                <a:noFill/>
              </a:ln>
              <a:solidFill>
                <a:schemeClr val="bg2">
                  <a:lumMod val="90000"/>
                </a:schemeClr>
              </a:solidFill>
              <a:effectLst/>
              <a:uLnTx/>
              <a:uFillTx/>
              <a:latin typeface="微軟正黑體" panose="020B0604030504040204" pitchFamily="34" charset="-120"/>
              <a:ea typeface="微軟正黑體" panose="020B0604030504040204" pitchFamily="34" charset="-120"/>
            </a:endParaRPr>
          </a:p>
        </p:txBody>
      </p:sp>
      <p:sp>
        <p:nvSpPr>
          <p:cNvPr id="9" name="矩形 8"/>
          <p:cNvSpPr/>
          <p:nvPr/>
        </p:nvSpPr>
        <p:spPr>
          <a:xfrm>
            <a:off x="2" y="-91440"/>
            <a:ext cx="1798792"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28" name="群組 27"/>
          <p:cNvGrpSpPr/>
          <p:nvPr/>
        </p:nvGrpSpPr>
        <p:grpSpPr>
          <a:xfrm>
            <a:off x="1" y="-1"/>
            <a:ext cx="1798793" cy="6858001"/>
            <a:chOff x="0" y="22465"/>
            <a:chExt cx="2959964" cy="6875208"/>
          </a:xfrm>
        </p:grpSpPr>
        <p:sp>
          <p:nvSpPr>
            <p:cNvPr id="19" name="Heart 45">
              <a:extLst>
                <a:ext uri="{FF2B5EF4-FFF2-40B4-BE49-F238E27FC236}">
                  <a16:creationId xmlns:a16="http://schemas.microsoft.com/office/drawing/2014/main" id="{0D61234A-9078-497B-B44F-C85C29220E10}"/>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
              <a:extLst>
                <a:ext uri="{FF2B5EF4-FFF2-40B4-BE49-F238E27FC236}">
                  <a16:creationId xmlns:a16="http://schemas.microsoft.com/office/drawing/2014/main" id="{F81CEE53-7F4A-4984-ADDF-72E44539565F}"/>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36">
              <a:extLst>
                <a:ext uri="{FF2B5EF4-FFF2-40B4-BE49-F238E27FC236}">
                  <a16:creationId xmlns:a16="http://schemas.microsoft.com/office/drawing/2014/main" id="{8B4D6C70-F433-47A4-A279-102747793736}"/>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2" name="Freeform 36">
              <a:extLst>
                <a:ext uri="{FF2B5EF4-FFF2-40B4-BE49-F238E27FC236}">
                  <a16:creationId xmlns:a16="http://schemas.microsoft.com/office/drawing/2014/main" id="{2C5C9A3E-99C9-4205-B483-5AB38D9831DC}"/>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3" name="Rectangle 12">
              <a:extLst>
                <a:ext uri="{FF2B5EF4-FFF2-40B4-BE49-F238E27FC236}">
                  <a16:creationId xmlns:a16="http://schemas.microsoft.com/office/drawing/2014/main" id="{E65C77D5-2587-46D8-A268-CA228B4A098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44">
              <a:extLst>
                <a:ext uri="{FF2B5EF4-FFF2-40B4-BE49-F238E27FC236}">
                  <a16:creationId xmlns:a16="http://schemas.microsoft.com/office/drawing/2014/main" id="{4CD9DB49-0254-44A0-BE69-F368A157C8BA}"/>
                </a:ext>
              </a:extLst>
            </p:cNvPr>
            <p:cNvGrpSpPr/>
            <p:nvPr/>
          </p:nvGrpSpPr>
          <p:grpSpPr>
            <a:xfrm>
              <a:off x="1291919" y="3215458"/>
              <a:ext cx="376126" cy="376126"/>
              <a:chOff x="1733181" y="3181305"/>
              <a:chExt cx="376126" cy="376126"/>
            </a:xfrm>
          </p:grpSpPr>
          <p:sp>
            <p:nvSpPr>
              <p:cNvPr id="25" name="Oval 9">
                <a:extLst>
                  <a:ext uri="{FF2B5EF4-FFF2-40B4-BE49-F238E27FC236}">
                    <a16:creationId xmlns:a16="http://schemas.microsoft.com/office/drawing/2014/main" id="{2533CAEC-985A-4B21-955A-E622106FA4B4}"/>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0">
                <a:extLst>
                  <a:ext uri="{FF2B5EF4-FFF2-40B4-BE49-F238E27FC236}">
                    <a16:creationId xmlns:a16="http://schemas.microsoft.com/office/drawing/2014/main" id="{BCC6A506-154C-470E-A60B-988C7FC2B1BA}"/>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1">
                <a:extLst>
                  <a:ext uri="{FF2B5EF4-FFF2-40B4-BE49-F238E27FC236}">
                    <a16:creationId xmlns:a16="http://schemas.microsoft.com/office/drawing/2014/main" id="{2CDE85E2-17CB-4EE3-9E0F-D4D1CFA65AD6}"/>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投影片編號版面配置區 1">
            <a:extLst>
              <a:ext uri="{FF2B5EF4-FFF2-40B4-BE49-F238E27FC236}">
                <a16:creationId xmlns:a16="http://schemas.microsoft.com/office/drawing/2014/main" id="{9D78C3B4-F7C5-4F88-BBDC-F7000CB01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57116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85BFB02-AB3B-4E5C-B57F-F55F33B8D19E}"/>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5E6A417B-9805-4C8C-B9A2-4AF1F081AA0D}"/>
              </a:ext>
            </a:extLst>
          </p:cNvPr>
          <p:cNvSpPr txBox="1">
            <a:spLocks/>
          </p:cNvSpPr>
          <p:nvPr/>
        </p:nvSpPr>
        <p:spPr>
          <a:xfrm>
            <a:off x="544878" y="139943"/>
            <a:ext cx="8054242"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sz="3200" dirty="0" err="1"/>
              <a:t>Pertanyaan</a:t>
            </a:r>
            <a:r>
              <a:rPr lang="en-US" altLang="zh-TW" sz="3200" dirty="0"/>
              <a:t> yang </a:t>
            </a:r>
            <a:r>
              <a:rPr lang="en-US" altLang="zh-TW" sz="3200" dirty="0" err="1"/>
              <a:t>Sering</a:t>
            </a:r>
            <a:r>
              <a:rPr lang="en-US" altLang="zh-TW" sz="3200" dirty="0"/>
              <a:t> </a:t>
            </a:r>
            <a:r>
              <a:rPr lang="en-US" altLang="zh-TW" sz="3200" dirty="0" err="1"/>
              <a:t>Dijumpai</a:t>
            </a:r>
            <a:r>
              <a:rPr lang="en-US" altLang="zh-TW" sz="3200" dirty="0"/>
              <a:t> </a:t>
            </a:r>
            <a:r>
              <a:rPr lang="en-US" altLang="zh-TW" sz="3200" dirty="0" err="1"/>
              <a:t>tentang</a:t>
            </a:r>
            <a:r>
              <a:rPr lang="en-US" altLang="zh-TW" sz="3200" dirty="0"/>
              <a:t> </a:t>
            </a:r>
            <a:r>
              <a:rPr lang="en-US" altLang="zh-TW" sz="3200" dirty="0" err="1"/>
              <a:t>Ketularan</a:t>
            </a:r>
            <a:r>
              <a:rPr lang="en-US" altLang="zh-TW" sz="3200" dirty="0"/>
              <a:t> HIV - 1</a:t>
            </a:r>
          </a:p>
        </p:txBody>
      </p:sp>
      <p:sp>
        <p:nvSpPr>
          <p:cNvPr id="4" name="文字方塊 3">
            <a:extLst>
              <a:ext uri="{FF2B5EF4-FFF2-40B4-BE49-F238E27FC236}">
                <a16:creationId xmlns:a16="http://schemas.microsoft.com/office/drawing/2014/main" id="{358477D9-D8B5-437B-B356-1EBC920D939C}"/>
              </a:ext>
            </a:extLst>
          </p:cNvPr>
          <p:cNvSpPr txBox="1"/>
          <p:nvPr>
            <p:custDataLst>
              <p:tags r:id="rId1"/>
            </p:custDataLst>
          </p:nvPr>
        </p:nvSpPr>
        <p:spPr>
          <a:xfrm>
            <a:off x="1147351" y="2714595"/>
            <a:ext cx="7826871"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altLang="zh-TW" sz="2400" b="1" dirty="0" err="1">
                <a:solidFill>
                  <a:srgbClr val="093F5C"/>
                </a:solidFill>
                <a:latin typeface="微軟正黑體" panose="020B0604030504040204" pitchFamily="34" charset="-120"/>
                <a:ea typeface="微軟正黑體" panose="020B0604030504040204" pitchFamily="34" charset="-120"/>
              </a:rPr>
              <a:t>Apakah</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saya</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bisa</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ketularan</a:t>
            </a:r>
            <a:r>
              <a:rPr lang="en-US" altLang="zh-TW" sz="2400" b="1" dirty="0">
                <a:solidFill>
                  <a:srgbClr val="093F5C"/>
                </a:solidFill>
                <a:latin typeface="微軟正黑體" panose="020B0604030504040204" pitchFamily="34" charset="-120"/>
                <a:ea typeface="微軟正黑體" panose="020B0604030504040204" pitchFamily="34" charset="-120"/>
              </a:rPr>
              <a:t> HIV </a:t>
            </a:r>
            <a:r>
              <a:rPr lang="en-US" altLang="zh-TW" sz="2400" b="1" dirty="0" err="1">
                <a:solidFill>
                  <a:srgbClr val="093F5C"/>
                </a:solidFill>
                <a:latin typeface="微軟正黑體" panose="020B0604030504040204" pitchFamily="34" charset="-120"/>
                <a:ea typeface="微軟正黑體" panose="020B0604030504040204" pitchFamily="34" charset="-120"/>
              </a:rPr>
              <a:t>jika</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saya</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memakai</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tempat</a:t>
            </a:r>
            <a:r>
              <a:rPr lang="en-US" altLang="zh-TW" sz="2400" b="1" dirty="0">
                <a:solidFill>
                  <a:srgbClr val="093F5C"/>
                </a:solidFill>
                <a:latin typeface="微軟正黑體" panose="020B0604030504040204" pitchFamily="34" charset="-120"/>
                <a:ea typeface="微軟正黑體" panose="020B0604030504040204" pitchFamily="34" charset="-120"/>
              </a:rPr>
              <a:t> duduk toilet </a:t>
            </a:r>
            <a:r>
              <a:rPr lang="en-US" altLang="zh-TW" sz="2400" b="1" dirty="0" err="1">
                <a:solidFill>
                  <a:srgbClr val="093F5C"/>
                </a:solidFill>
                <a:latin typeface="微軟正黑體" panose="020B0604030504040204" pitchFamily="34" charset="-120"/>
                <a:ea typeface="微軟正黑體" panose="020B0604030504040204" pitchFamily="34" charset="-120"/>
              </a:rPr>
              <a:t>dan</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mesin</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cuci</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baju</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dengan</a:t>
            </a:r>
            <a:r>
              <a:rPr lang="en-US" altLang="zh-TW" sz="2400" b="1" dirty="0">
                <a:solidFill>
                  <a:srgbClr val="093F5C"/>
                </a:solidFill>
                <a:latin typeface="微軟正黑體" panose="020B0604030504040204" pitchFamily="34" charset="-120"/>
                <a:ea typeface="微軟正黑體" panose="020B0604030504040204" pitchFamily="34" charset="-120"/>
              </a:rPr>
              <a:t> orang yang </a:t>
            </a:r>
            <a:r>
              <a:rPr lang="en-US" altLang="zh-TW" sz="2400" b="1" dirty="0" err="1">
                <a:solidFill>
                  <a:srgbClr val="093F5C"/>
                </a:solidFill>
                <a:latin typeface="微軟正黑體" panose="020B0604030504040204" pitchFamily="34" charset="-120"/>
                <a:ea typeface="微軟正黑體" panose="020B0604030504040204" pitchFamily="34" charset="-120"/>
              </a:rPr>
              <a:t>terinfeksi</a:t>
            </a:r>
            <a:r>
              <a:rPr lang="en-US" altLang="zh-TW" sz="2400" b="1" dirty="0">
                <a:solidFill>
                  <a:srgbClr val="093F5C"/>
                </a:solidFill>
                <a:latin typeface="微軟正黑體" panose="020B0604030504040204" pitchFamily="34" charset="-120"/>
                <a:ea typeface="微軟正黑體" panose="020B0604030504040204" pitchFamily="34" charset="-120"/>
              </a:rPr>
              <a:t> HIV?</a:t>
            </a:r>
          </a:p>
        </p:txBody>
      </p:sp>
      <p:sp>
        <p:nvSpPr>
          <p:cNvPr id="5" name="圓角矩形 9">
            <a:extLst>
              <a:ext uri="{FF2B5EF4-FFF2-40B4-BE49-F238E27FC236}">
                <a16:creationId xmlns:a16="http://schemas.microsoft.com/office/drawing/2014/main" id="{98461D3A-D73C-46BB-9ADA-BF0A47C3A1EB}"/>
              </a:ext>
            </a:extLst>
          </p:cNvPr>
          <p:cNvSpPr/>
          <p:nvPr/>
        </p:nvSpPr>
        <p:spPr>
          <a:xfrm>
            <a:off x="35495" y="2416206"/>
            <a:ext cx="9073008" cy="164644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867AEFC8-373A-4130-B7B0-2D73FD81FFA2}"/>
              </a:ext>
            </a:extLst>
          </p:cNvPr>
          <p:cNvGrpSpPr/>
          <p:nvPr/>
        </p:nvGrpSpPr>
        <p:grpSpPr>
          <a:xfrm>
            <a:off x="345672" y="2851044"/>
            <a:ext cx="772612" cy="776769"/>
            <a:chOff x="91527" y="2627527"/>
            <a:chExt cx="772612" cy="776769"/>
          </a:xfrm>
        </p:grpSpPr>
        <p:sp>
          <p:nvSpPr>
            <p:cNvPr id="8" name="Teardrop 33">
              <a:extLst>
                <a:ext uri="{FF2B5EF4-FFF2-40B4-BE49-F238E27FC236}">
                  <a16:creationId xmlns:a16="http://schemas.microsoft.com/office/drawing/2014/main" id="{5144AE32-2394-4675-974D-B8A6C28747D1}"/>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81B2C8A6-206E-4E63-B998-C58B87DD20BA}"/>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Q</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grpSp>
        <p:nvGrpSpPr>
          <p:cNvPr id="11" name="群組 10">
            <a:extLst>
              <a:ext uri="{FF2B5EF4-FFF2-40B4-BE49-F238E27FC236}">
                <a16:creationId xmlns:a16="http://schemas.microsoft.com/office/drawing/2014/main" id="{575ED179-9E4A-474D-AB1A-A80A01D8CCA4}"/>
              </a:ext>
            </a:extLst>
          </p:cNvPr>
          <p:cNvGrpSpPr/>
          <p:nvPr/>
        </p:nvGrpSpPr>
        <p:grpSpPr>
          <a:xfrm>
            <a:off x="322456" y="4608159"/>
            <a:ext cx="1024653" cy="776769"/>
            <a:chOff x="1979712" y="4114992"/>
            <a:chExt cx="1024653" cy="776769"/>
          </a:xfrm>
        </p:grpSpPr>
        <p:sp>
          <p:nvSpPr>
            <p:cNvPr id="12" name="Teardrop 33">
              <a:extLst>
                <a:ext uri="{FF2B5EF4-FFF2-40B4-BE49-F238E27FC236}">
                  <a16:creationId xmlns:a16="http://schemas.microsoft.com/office/drawing/2014/main" id="{16932984-F6C7-4910-BB02-CCDA9725A490}"/>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02794B93-7C3C-4EC5-BA36-4F0556BC2B70}"/>
                </a:ext>
              </a:extLst>
            </p:cNvPr>
            <p:cNvSpPr txBox="1"/>
            <p:nvPr/>
          </p:nvSpPr>
          <p:spPr>
            <a:xfrm>
              <a:off x="2096174" y="4161976"/>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4" name="文字方塊 13">
            <a:extLst>
              <a:ext uri="{FF2B5EF4-FFF2-40B4-BE49-F238E27FC236}">
                <a16:creationId xmlns:a16="http://schemas.microsoft.com/office/drawing/2014/main" id="{1A739DA8-32D9-4DF1-A492-73B3180FA0B1}"/>
              </a:ext>
            </a:extLst>
          </p:cNvPr>
          <p:cNvSpPr txBox="1"/>
          <p:nvPr>
            <p:custDataLst>
              <p:tags r:id="rId2"/>
            </p:custDataLst>
          </p:nvPr>
        </p:nvSpPr>
        <p:spPr>
          <a:xfrm>
            <a:off x="1217706" y="4210422"/>
            <a:ext cx="7756516" cy="2523768"/>
          </a:xfrm>
          <a:prstGeom prst="rect">
            <a:avLst/>
          </a:prstGeom>
          <a:noFill/>
        </p:spPr>
        <p:txBody>
          <a:bodyPr wrap="square" rtlCol="0">
            <a:spAutoFit/>
          </a:bodyPr>
          <a:lstStyle/>
          <a:p>
            <a:r>
              <a:rPr lang="en-US" altLang="zh-TW" sz="3200" b="1" dirty="0" err="1">
                <a:solidFill>
                  <a:schemeClr val="accent2">
                    <a:lumMod val="75000"/>
                  </a:schemeClr>
                </a:solidFill>
                <a:latin typeface="微軟正黑體" panose="020B0604030504040204" pitchFamily="34" charset="-120"/>
                <a:ea typeface="微軟正黑體" panose="020B0604030504040204" pitchFamily="34" charset="-120"/>
              </a:rPr>
              <a:t>Tidak</a:t>
            </a:r>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 </a:t>
            </a:r>
            <a:r>
              <a:rPr lang="en-US" altLang="zh-TW" sz="3200" b="1" dirty="0" err="1">
                <a:solidFill>
                  <a:schemeClr val="accent2">
                    <a:lumMod val="75000"/>
                  </a:schemeClr>
                </a:solidFill>
                <a:latin typeface="微軟正黑體" panose="020B0604030504040204" pitchFamily="34" charset="-120"/>
                <a:ea typeface="微軟正黑體" panose="020B0604030504040204" pitchFamily="34" charset="-120"/>
              </a:rPr>
              <a:t>bisa</a:t>
            </a:r>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a:t>
            </a:r>
          </a:p>
          <a:p>
            <a:pPr algn="just"/>
            <a:r>
              <a:rPr lang="en-US" altLang="zh-TW" dirty="0" err="1">
                <a:solidFill>
                  <a:srgbClr val="093F5C"/>
                </a:solidFill>
                <a:latin typeface="微軟正黑體" panose="020B0604030504040204" pitchFamily="34" charset="-120"/>
                <a:ea typeface="微軟正黑體" panose="020B0604030504040204" pitchFamily="34" charset="-120"/>
              </a:rPr>
              <a:t>Penularan</a:t>
            </a:r>
            <a:r>
              <a:rPr lang="en-US" altLang="zh-TW" dirty="0">
                <a:solidFill>
                  <a:srgbClr val="093F5C"/>
                </a:solidFill>
                <a:latin typeface="微軟正黑體" panose="020B0604030504040204" pitchFamily="34" charset="-120"/>
                <a:ea typeface="微軟正黑體" panose="020B0604030504040204" pitchFamily="34" charset="-120"/>
              </a:rPr>
              <a:t> virus HIV </a:t>
            </a:r>
            <a:r>
              <a:rPr lang="en-US" altLang="zh-TW" dirty="0" err="1">
                <a:solidFill>
                  <a:srgbClr val="093F5C"/>
                </a:solidFill>
                <a:latin typeface="微軟正黑體" panose="020B0604030504040204" pitchFamily="34" charset="-120"/>
                <a:ea typeface="微軟正黑體" panose="020B0604030504040204" pitchFamily="34" charset="-120"/>
              </a:rPr>
              <a:t>harus</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melalui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pertukaran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cairan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tubuh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darah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antara</a:t>
            </a:r>
            <a:r>
              <a:rPr lang="en-US" altLang="zh-TW" dirty="0">
                <a:solidFill>
                  <a:srgbClr val="093F5C"/>
                </a:solidFill>
                <a:latin typeface="微軟正黑體" panose="020B0604030504040204" pitchFamily="34" charset="-120"/>
                <a:ea typeface="微軟正黑體" panose="020B0604030504040204" pitchFamily="34" charset="-120"/>
              </a:rPr>
              <a:t> lain: </a:t>
            </a:r>
            <a:r>
              <a:rPr lang="en-US" altLang="zh-TW" dirty="0" err="1">
                <a:solidFill>
                  <a:srgbClr val="093F5C"/>
                </a:solidFill>
                <a:latin typeface="微軟正黑體" panose="020B0604030504040204" pitchFamily="34" charset="-120"/>
                <a:ea typeface="微軟正黑體" panose="020B0604030504040204" pitchFamily="34" charset="-120"/>
              </a:rPr>
              <a:t>Tindakan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seksual</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tidak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aman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tanpa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menggunakan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kondom</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berbagi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jarum</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suntik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cairan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pengencer</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dengan</a:t>
            </a:r>
            <a:r>
              <a:rPr lang="en-US" altLang="zh-TW" dirty="0">
                <a:solidFill>
                  <a:srgbClr val="093F5C"/>
                </a:solidFill>
                <a:latin typeface="微軟正黑體" panose="020B0604030504040204" pitchFamily="34" charset="-120"/>
                <a:ea typeface="微軟正黑體" panose="020B0604030504040204" pitchFamily="34" charset="-120"/>
              </a:rPr>
              <a:t> orang lain, </a:t>
            </a:r>
            <a:r>
              <a:rPr lang="en-US" altLang="zh-TW" dirty="0" err="1">
                <a:solidFill>
                  <a:srgbClr val="093F5C"/>
                </a:solidFill>
                <a:latin typeface="微軟正黑體" panose="020B0604030504040204" pitchFamily="34" charset="-120"/>
                <a:ea typeface="微軟正黑體" panose="020B0604030504040204" pitchFamily="34" charset="-120"/>
              </a:rPr>
              <a:t>atau</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ibu</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anak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terinfeksi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secara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vertikal</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sebagainya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Sedangkan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bahan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buangan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dari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tubuh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seperti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tinja</a:t>
            </a:r>
            <a:r>
              <a:rPr lang="en-US" altLang="zh-TW" dirty="0">
                <a:solidFill>
                  <a:srgbClr val="093F5C"/>
                </a:solidFill>
                <a:latin typeface="微軟正黑體" panose="020B0604030504040204" pitchFamily="34" charset="-120"/>
                <a:ea typeface="微軟正黑體" panose="020B0604030504040204" pitchFamily="34" charset="-120"/>
              </a:rPr>
              <a:t>, air </a:t>
            </a:r>
            <a:r>
              <a:rPr lang="en-US" altLang="zh-TW" dirty="0" err="1">
                <a:solidFill>
                  <a:srgbClr val="093F5C"/>
                </a:solidFill>
                <a:latin typeface="微軟正黑體" panose="020B0604030504040204" pitchFamily="34" charset="-120"/>
                <a:ea typeface="微軟正黑體" panose="020B0604030504040204" pitchFamily="34" charset="-120"/>
              </a:rPr>
              <a:t>kencing</a:t>
            </a:r>
            <a:r>
              <a:rPr lang="en-US" altLang="zh-TW" dirty="0">
                <a:solidFill>
                  <a:srgbClr val="093F5C"/>
                </a:solidFill>
                <a:latin typeface="微軟正黑體" panose="020B0604030504040204" pitchFamily="34" charset="-120"/>
                <a:ea typeface="微軟正黑體" panose="020B0604030504040204" pitchFamily="34" charset="-120"/>
              </a:rPr>
              <a:t>, air </a:t>
            </a:r>
            <a:r>
              <a:rPr lang="en-US" altLang="zh-TW" dirty="0" err="1">
                <a:solidFill>
                  <a:srgbClr val="093F5C"/>
                </a:solidFill>
                <a:latin typeface="微軟正黑體" panose="020B0604030504040204" pitchFamily="34" charset="-120"/>
                <a:ea typeface="微軟正黑體" panose="020B0604030504040204" pitchFamily="34" charset="-120"/>
              </a:rPr>
              <a:t>ludah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keringat</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sebagainya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tidak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bisa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menimbulkan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penularan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maka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dalam</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kehidupan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sehari-hari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tidak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akan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terjadi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penularan</a:t>
            </a:r>
            <a:r>
              <a:rPr lang="en-US" altLang="zh-TW" dirty="0">
                <a:solidFill>
                  <a:srgbClr val="093F5C"/>
                </a:solidFill>
                <a:latin typeface="微軟正黑體" panose="020B0604030504040204" pitchFamily="34" charset="-120"/>
                <a:ea typeface="微軟正黑體" panose="020B0604030504040204" pitchFamily="34" charset="-120"/>
              </a:rPr>
              <a:t> virus HIV.</a:t>
            </a:r>
          </a:p>
        </p:txBody>
      </p:sp>
      <p:pic>
        <p:nvPicPr>
          <p:cNvPr id="15" name="圖片 14">
            <a:extLst>
              <a:ext uri="{FF2B5EF4-FFF2-40B4-BE49-F238E27FC236}">
                <a16:creationId xmlns:a16="http://schemas.microsoft.com/office/drawing/2014/main" id="{9F1FF286-C183-4BA9-A9C4-59E6A9DEE4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205314"/>
            <a:ext cx="1654944" cy="1474702"/>
          </a:xfrm>
          <a:prstGeom prst="rect">
            <a:avLst/>
          </a:prstGeom>
        </p:spPr>
      </p:pic>
      <p:sp>
        <p:nvSpPr>
          <p:cNvPr id="6" name="投影片編號版面配置區 5">
            <a:extLst>
              <a:ext uri="{FF2B5EF4-FFF2-40B4-BE49-F238E27FC236}">
                <a16:creationId xmlns:a16="http://schemas.microsoft.com/office/drawing/2014/main" id="{FC269C29-E5FC-4B6D-AA2A-D0FE9AAA37C6}"/>
              </a:ext>
            </a:extLst>
          </p:cNvPr>
          <p:cNvSpPr>
            <a:spLocks noGrp="1"/>
          </p:cNvSpPr>
          <p:nvPr>
            <p:ph type="sldNum" sz="quarter" idx="12"/>
          </p:nvPr>
        </p:nvSpPr>
        <p:spPr>
          <a:xfrm>
            <a:off x="6588224" y="6492875"/>
            <a:ext cx="2133600" cy="365125"/>
          </a:xfrm>
        </p:spPr>
        <p:txBody>
          <a:bodyPr/>
          <a:lstStyle/>
          <a:p>
            <a:fld id="{DF4C4211-DC08-42C6-B13C-B804F08D47A0}" type="slidenum">
              <a:rPr lang="zh-TW" altLang="en-US" smtClean="0"/>
              <a:t>30</a:t>
            </a:fld>
            <a:endParaRPr lang="zh-TW" altLang="en-US" dirty="0"/>
          </a:p>
        </p:txBody>
      </p:sp>
    </p:spTree>
    <p:extLst>
      <p:ext uri="{BB962C8B-B14F-4D97-AF65-F5344CB8AC3E}">
        <p14:creationId xmlns:p14="http://schemas.microsoft.com/office/powerpoint/2010/main" val="3733594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C8B01B2-F99F-4DD6-AA10-71F2AB42C680}"/>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826C83B0-7F43-422A-BB68-2782D308CB32}"/>
              </a:ext>
            </a:extLst>
          </p:cNvPr>
          <p:cNvSpPr txBox="1">
            <a:spLocks/>
          </p:cNvSpPr>
          <p:nvPr/>
        </p:nvSpPr>
        <p:spPr>
          <a:xfrm>
            <a:off x="880108" y="153474"/>
            <a:ext cx="7383782"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sz="3200" dirty="0" err="1"/>
              <a:t>Pertanyaan</a:t>
            </a:r>
            <a:r>
              <a:rPr lang="en-US" altLang="zh-TW" sz="3200" dirty="0"/>
              <a:t> yang </a:t>
            </a:r>
            <a:r>
              <a:rPr lang="en-US" altLang="zh-TW" sz="3200" dirty="0" err="1"/>
              <a:t>Sering</a:t>
            </a:r>
            <a:r>
              <a:rPr lang="en-US" altLang="zh-TW" sz="3200" dirty="0"/>
              <a:t> </a:t>
            </a:r>
            <a:r>
              <a:rPr lang="en-US" altLang="zh-TW" sz="3200" dirty="0" err="1"/>
              <a:t>Dijumpai</a:t>
            </a:r>
            <a:r>
              <a:rPr lang="en-US" altLang="zh-TW" sz="3200" dirty="0"/>
              <a:t> </a:t>
            </a:r>
            <a:r>
              <a:rPr lang="en-US" altLang="zh-TW" sz="3200" dirty="0" err="1"/>
              <a:t>tentang</a:t>
            </a:r>
            <a:r>
              <a:rPr lang="en-US" altLang="zh-TW" sz="3200" dirty="0"/>
              <a:t> </a:t>
            </a:r>
            <a:r>
              <a:rPr lang="en-US" altLang="zh-TW" sz="3200" dirty="0" err="1"/>
              <a:t>Ketularan</a:t>
            </a:r>
            <a:r>
              <a:rPr lang="en-US" altLang="zh-TW" sz="3200" dirty="0"/>
              <a:t> HIV - 2</a:t>
            </a:r>
          </a:p>
        </p:txBody>
      </p:sp>
      <p:sp>
        <p:nvSpPr>
          <p:cNvPr id="4" name="文字方塊 3">
            <a:extLst>
              <a:ext uri="{FF2B5EF4-FFF2-40B4-BE49-F238E27FC236}">
                <a16:creationId xmlns:a16="http://schemas.microsoft.com/office/drawing/2014/main" id="{6BC35C19-469F-4272-B066-7924FC615BA6}"/>
              </a:ext>
            </a:extLst>
          </p:cNvPr>
          <p:cNvSpPr txBox="1"/>
          <p:nvPr>
            <p:custDataLst>
              <p:tags r:id="rId1"/>
            </p:custDataLst>
          </p:nvPr>
        </p:nvSpPr>
        <p:spPr>
          <a:xfrm>
            <a:off x="1132325" y="2539885"/>
            <a:ext cx="7826871" cy="1107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TW"/>
            </a:defPPr>
            <a:lvl1pPr algn="just">
              <a:defRPr sz="2400" b="1">
                <a:solidFill>
                  <a:srgbClr val="093F5C"/>
                </a:solidFill>
                <a:latin typeface="微軟正黑體" panose="020B0604030504040204" pitchFamily="34" charset="-120"/>
                <a:ea typeface="微軟正黑體" panose="020B0604030504040204" pitchFamily="34" charset="-120"/>
              </a:defRPr>
            </a:lvl1pPr>
          </a:lstStyle>
          <a:p>
            <a:r>
              <a:rPr lang="en-US" altLang="zh-TW" sz="2200" dirty="0" err="1"/>
              <a:t>Apakah</a:t>
            </a:r>
            <a:r>
              <a:rPr lang="en-US" altLang="zh-TW" sz="2200" dirty="0"/>
              <a:t> </a:t>
            </a:r>
            <a:r>
              <a:rPr lang="en-US" altLang="zh-TW" sz="2200" dirty="0" err="1"/>
              <a:t>gigitan</a:t>
            </a:r>
            <a:r>
              <a:rPr lang="en-US" altLang="zh-TW" sz="2200" dirty="0"/>
              <a:t> </a:t>
            </a:r>
            <a:r>
              <a:rPr lang="en-US" altLang="zh-TW" sz="2200" dirty="0" err="1"/>
              <a:t>nyamuk</a:t>
            </a:r>
            <a:r>
              <a:rPr lang="en-US" altLang="zh-TW" sz="2200" dirty="0"/>
              <a:t> </a:t>
            </a:r>
            <a:r>
              <a:rPr lang="en-US" altLang="zh-TW" sz="2200" dirty="0" err="1"/>
              <a:t>bisa</a:t>
            </a:r>
            <a:r>
              <a:rPr lang="en-US" altLang="zh-TW" sz="2200" dirty="0"/>
              <a:t> </a:t>
            </a:r>
            <a:r>
              <a:rPr lang="en-US" altLang="zh-TW" sz="2200" dirty="0" err="1"/>
              <a:t>menular</a:t>
            </a:r>
            <a:r>
              <a:rPr lang="en-US" altLang="zh-TW" sz="2200" dirty="0"/>
              <a:t> virus HIV? </a:t>
            </a:r>
            <a:r>
              <a:rPr lang="en-US" altLang="zh-TW" sz="2200" dirty="0" err="1"/>
              <a:t>Nyamuk</a:t>
            </a:r>
            <a:r>
              <a:rPr lang="en-US" altLang="zh-TW" sz="2200" dirty="0"/>
              <a:t> </a:t>
            </a:r>
            <a:r>
              <a:rPr lang="en-US" altLang="zh-TW" sz="2200" dirty="0" err="1"/>
              <a:t>setelah</a:t>
            </a:r>
            <a:r>
              <a:rPr lang="en-US" altLang="zh-TW" sz="2200" dirty="0"/>
              <a:t> </a:t>
            </a:r>
            <a:r>
              <a:rPr lang="en-US" altLang="zh-TW" sz="2200" dirty="0" err="1"/>
              <a:t>menggigit</a:t>
            </a:r>
            <a:r>
              <a:rPr lang="en-US" altLang="zh-TW" sz="2200" dirty="0"/>
              <a:t> "orang yang </a:t>
            </a:r>
            <a:r>
              <a:rPr lang="en-US" altLang="zh-TW" sz="2200" dirty="0" err="1"/>
              <a:t>terinfeksi</a:t>
            </a:r>
            <a:r>
              <a:rPr lang="en-US" altLang="zh-TW" sz="2200" dirty="0"/>
              <a:t> HIV" </a:t>
            </a:r>
            <a:r>
              <a:rPr lang="en-US" altLang="zh-TW" sz="2200" dirty="0" err="1"/>
              <a:t>lalu</a:t>
            </a:r>
            <a:r>
              <a:rPr lang="en-US" altLang="zh-TW" sz="2200" dirty="0"/>
              <a:t> </a:t>
            </a:r>
            <a:r>
              <a:rPr lang="en-US" altLang="zh-TW" sz="2200" dirty="0" err="1"/>
              <a:t>menggigit</a:t>
            </a:r>
            <a:r>
              <a:rPr lang="en-US" altLang="zh-TW" sz="2200" dirty="0"/>
              <a:t> </a:t>
            </a:r>
            <a:r>
              <a:rPr lang="en-US" altLang="zh-TW" sz="2200" dirty="0" err="1"/>
              <a:t>saya</a:t>
            </a:r>
            <a:r>
              <a:rPr lang="en-US" altLang="zh-TW" sz="2200" dirty="0"/>
              <a:t> </a:t>
            </a:r>
            <a:r>
              <a:rPr lang="en-US" altLang="zh-TW" sz="2200" dirty="0" err="1"/>
              <a:t>lagi</a:t>
            </a:r>
            <a:r>
              <a:rPr lang="en-US" altLang="zh-TW" sz="2200" dirty="0"/>
              <a:t>, </a:t>
            </a:r>
            <a:r>
              <a:rPr lang="en-US" altLang="zh-TW" sz="2200" dirty="0" err="1"/>
              <a:t>apakah</a:t>
            </a:r>
            <a:r>
              <a:rPr lang="en-US" altLang="zh-TW" sz="2200" dirty="0"/>
              <a:t> </a:t>
            </a:r>
            <a:r>
              <a:rPr lang="en-US" altLang="zh-TW" sz="2200" dirty="0" err="1"/>
              <a:t>saya</a:t>
            </a:r>
            <a:r>
              <a:rPr lang="en-US" altLang="zh-TW" sz="2200" dirty="0"/>
              <a:t> </a:t>
            </a:r>
            <a:r>
              <a:rPr lang="en-US" altLang="zh-TW" sz="2200" dirty="0" err="1"/>
              <a:t>bisa</a:t>
            </a:r>
            <a:r>
              <a:rPr lang="en-US" altLang="zh-TW" sz="2200" dirty="0"/>
              <a:t> </a:t>
            </a:r>
            <a:r>
              <a:rPr lang="en-US" altLang="zh-TW" sz="2200" dirty="0" err="1"/>
              <a:t>ketularan</a:t>
            </a:r>
            <a:r>
              <a:rPr lang="en-US" altLang="zh-TW" sz="2200" dirty="0"/>
              <a:t> HIV?</a:t>
            </a:r>
          </a:p>
        </p:txBody>
      </p:sp>
      <p:sp>
        <p:nvSpPr>
          <p:cNvPr id="5" name="圓角矩形 9">
            <a:extLst>
              <a:ext uri="{FF2B5EF4-FFF2-40B4-BE49-F238E27FC236}">
                <a16:creationId xmlns:a16="http://schemas.microsoft.com/office/drawing/2014/main" id="{F5D07145-36CD-4DA3-A42E-90458E8D8F57}"/>
              </a:ext>
            </a:extLst>
          </p:cNvPr>
          <p:cNvSpPr/>
          <p:nvPr/>
        </p:nvSpPr>
        <p:spPr>
          <a:xfrm>
            <a:off x="67458" y="2492897"/>
            <a:ext cx="9009082" cy="126527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81588E16-FDF3-46DB-8E20-FF672CD9F8B5}"/>
              </a:ext>
            </a:extLst>
          </p:cNvPr>
          <p:cNvGrpSpPr/>
          <p:nvPr/>
        </p:nvGrpSpPr>
        <p:grpSpPr>
          <a:xfrm>
            <a:off x="313200" y="2575540"/>
            <a:ext cx="772612" cy="776769"/>
            <a:chOff x="91527" y="2627527"/>
            <a:chExt cx="772612" cy="776769"/>
          </a:xfrm>
        </p:grpSpPr>
        <p:sp>
          <p:nvSpPr>
            <p:cNvPr id="8" name="Teardrop 33">
              <a:extLst>
                <a:ext uri="{FF2B5EF4-FFF2-40B4-BE49-F238E27FC236}">
                  <a16:creationId xmlns:a16="http://schemas.microsoft.com/office/drawing/2014/main" id="{1E60C34E-E4CA-4063-B7EB-EC58A2D5A9E0}"/>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4E20E299-6375-4243-8952-594ACA88687B}"/>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Q</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0" name="文字方塊 9">
            <a:extLst>
              <a:ext uri="{FF2B5EF4-FFF2-40B4-BE49-F238E27FC236}">
                <a16:creationId xmlns:a16="http://schemas.microsoft.com/office/drawing/2014/main" id="{26786F68-FBDC-4E25-8F68-CC6EECA136AF}"/>
              </a:ext>
            </a:extLst>
          </p:cNvPr>
          <p:cNvSpPr txBox="1"/>
          <p:nvPr/>
        </p:nvSpPr>
        <p:spPr>
          <a:xfrm>
            <a:off x="239722" y="4032360"/>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75D9A1C2-8FBD-471D-963B-DEC97DED4CC7}"/>
              </a:ext>
            </a:extLst>
          </p:cNvPr>
          <p:cNvGrpSpPr/>
          <p:nvPr/>
        </p:nvGrpSpPr>
        <p:grpSpPr>
          <a:xfrm>
            <a:off x="367781" y="4238170"/>
            <a:ext cx="1024653" cy="776769"/>
            <a:chOff x="1979712" y="4114992"/>
            <a:chExt cx="1024653" cy="776769"/>
          </a:xfrm>
        </p:grpSpPr>
        <p:sp>
          <p:nvSpPr>
            <p:cNvPr id="12" name="Teardrop 33">
              <a:extLst>
                <a:ext uri="{FF2B5EF4-FFF2-40B4-BE49-F238E27FC236}">
                  <a16:creationId xmlns:a16="http://schemas.microsoft.com/office/drawing/2014/main" id="{1B97573F-E21C-4738-8AF2-87BA94C60BD8}"/>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FE8C04C2-924E-4523-A714-966AC73EBFFF}"/>
                </a:ext>
              </a:extLst>
            </p:cNvPr>
            <p:cNvSpPr txBox="1"/>
            <p:nvPr/>
          </p:nvSpPr>
          <p:spPr>
            <a:xfrm>
              <a:off x="2096174" y="4161976"/>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4" name="文字方塊 13">
            <a:extLst>
              <a:ext uri="{FF2B5EF4-FFF2-40B4-BE49-F238E27FC236}">
                <a16:creationId xmlns:a16="http://schemas.microsoft.com/office/drawing/2014/main" id="{B0ABA34B-FEA9-4675-A355-236E4DEDD2C3}"/>
              </a:ext>
            </a:extLst>
          </p:cNvPr>
          <p:cNvSpPr txBox="1"/>
          <p:nvPr>
            <p:custDataLst>
              <p:tags r:id="rId2"/>
            </p:custDataLst>
          </p:nvPr>
        </p:nvSpPr>
        <p:spPr>
          <a:xfrm>
            <a:off x="1243981" y="3832305"/>
            <a:ext cx="7686163" cy="2800767"/>
          </a:xfrm>
          <a:prstGeom prst="rect">
            <a:avLst/>
          </a:prstGeom>
          <a:noFill/>
        </p:spPr>
        <p:txBody>
          <a:bodyPr wrap="square" rtlCol="0">
            <a:spAutoFit/>
          </a:bodyPr>
          <a:lstStyle/>
          <a:p>
            <a:r>
              <a:rPr lang="en-US" altLang="zh-TW" sz="3200" b="1" dirty="0" err="1">
                <a:solidFill>
                  <a:schemeClr val="accent2">
                    <a:lumMod val="75000"/>
                  </a:schemeClr>
                </a:solidFill>
                <a:latin typeface="微軟正黑體" panose="020B0604030504040204" pitchFamily="34" charset="-120"/>
                <a:ea typeface="微軟正黑體" panose="020B0604030504040204" pitchFamily="34" charset="-120"/>
              </a:rPr>
              <a:t>Tidak</a:t>
            </a:r>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 </a:t>
            </a:r>
            <a:r>
              <a:rPr lang="en-US" altLang="zh-TW" sz="3200" b="1" dirty="0" err="1">
                <a:solidFill>
                  <a:schemeClr val="accent2">
                    <a:lumMod val="75000"/>
                  </a:schemeClr>
                </a:solidFill>
                <a:latin typeface="微軟正黑體" panose="020B0604030504040204" pitchFamily="34" charset="-120"/>
                <a:ea typeface="微軟正黑體" panose="020B0604030504040204" pitchFamily="34" charset="-120"/>
              </a:rPr>
              <a:t>bisa</a:t>
            </a:r>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a:t>
            </a:r>
          </a:p>
          <a:p>
            <a:pPr algn="just"/>
            <a:r>
              <a:rPr lang="en-US" altLang="zh-TW" dirty="0">
                <a:solidFill>
                  <a:srgbClr val="093F5C"/>
                </a:solidFill>
                <a:latin typeface="微軟正黑體" panose="020B0604030504040204" pitchFamily="34" charset="-120"/>
                <a:ea typeface="微軟正黑體" panose="020B0604030504040204" pitchFamily="34" charset="-120"/>
              </a:rPr>
              <a:t>Virus HIV </a:t>
            </a:r>
            <a:r>
              <a:rPr lang="en-US" altLang="zh-TW" dirty="0" err="1">
                <a:solidFill>
                  <a:srgbClr val="093F5C"/>
                </a:solidFill>
                <a:latin typeface="微軟正黑體" panose="020B0604030504040204" pitchFamily="34" charset="-120"/>
                <a:ea typeface="微軟正黑體" panose="020B0604030504040204" pitchFamily="34" charset="-120"/>
              </a:rPr>
              <a:t>tidak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ditularkan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melalui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gigitan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serangga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seperti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nyamuk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lalat.Jumlah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darah</a:t>
            </a:r>
            <a:r>
              <a:rPr lang="en-US" altLang="zh-TW" dirty="0">
                <a:solidFill>
                  <a:srgbClr val="093F5C"/>
                </a:solidFill>
                <a:latin typeface="微軟正黑體" panose="020B0604030504040204" pitchFamily="34" charset="-120"/>
                <a:ea typeface="微軟正黑體" panose="020B0604030504040204" pitchFamily="34" charset="-120"/>
              </a:rPr>
              <a:t> yang </a:t>
            </a:r>
            <a:r>
              <a:rPr lang="en-US" altLang="zh-TW" dirty="0" err="1">
                <a:solidFill>
                  <a:srgbClr val="093F5C"/>
                </a:solidFill>
                <a:latin typeface="微軟正黑體" panose="020B0604030504040204" pitchFamily="34" charset="-120"/>
                <a:ea typeface="微軟正黑體" panose="020B0604030504040204" pitchFamily="34" charset="-120"/>
              </a:rPr>
              <a:t>tersisa</a:t>
            </a:r>
            <a:r>
              <a:rPr lang="en-US" altLang="zh-TW" dirty="0">
                <a:solidFill>
                  <a:srgbClr val="093F5C"/>
                </a:solidFill>
                <a:latin typeface="微軟正黑體" panose="020B0604030504040204" pitchFamily="34" charset="-120"/>
                <a:ea typeface="微軟正黑體" panose="020B0604030504040204" pitchFamily="34" charset="-120"/>
              </a:rPr>
              <a:t> di </a:t>
            </a:r>
            <a:r>
              <a:rPr lang="en-US" altLang="zh-TW" dirty="0" err="1">
                <a:solidFill>
                  <a:srgbClr val="093F5C"/>
                </a:solidFill>
                <a:latin typeface="微軟正黑體" panose="020B0604030504040204" pitchFamily="34" charset="-120"/>
                <a:ea typeface="微軟正黑體" panose="020B0604030504040204" pitchFamily="34" charset="-120"/>
              </a:rPr>
              <a:t>permukaan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mulut</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nyamuk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sangat</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sedikit</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niscaya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tidak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mampu</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menyebarkan</a:t>
            </a:r>
            <a:r>
              <a:rPr lang="en-US" altLang="zh-TW" dirty="0">
                <a:solidFill>
                  <a:srgbClr val="093F5C"/>
                </a:solidFill>
                <a:latin typeface="微軟正黑體" panose="020B0604030504040204" pitchFamily="34" charset="-120"/>
                <a:ea typeface="微軟正黑體" panose="020B0604030504040204" pitchFamily="34" charset="-120"/>
              </a:rPr>
              <a:t> virus, </a:t>
            </a:r>
            <a:r>
              <a:rPr lang="en-US" altLang="zh-TW" dirty="0" err="1">
                <a:solidFill>
                  <a:srgbClr val="093F5C"/>
                </a:solidFill>
                <a:latin typeface="微軟正黑體" panose="020B0604030504040204" pitchFamily="34" charset="-120"/>
                <a:ea typeface="微軟正黑體" panose="020B0604030504040204" pitchFamily="34" charset="-120"/>
              </a:rPr>
              <a:t>lagi</a:t>
            </a:r>
            <a:r>
              <a:rPr lang="en-US" altLang="zh-TW" dirty="0">
                <a:solidFill>
                  <a:srgbClr val="093F5C"/>
                </a:solidFill>
                <a:latin typeface="微軟正黑體" panose="020B0604030504040204" pitchFamily="34" charset="-120"/>
                <a:ea typeface="微軟正黑體" panose="020B0604030504040204" pitchFamily="34" charset="-120"/>
              </a:rPr>
              <a:t> pula </a:t>
            </a:r>
            <a:r>
              <a:rPr lang="en-US" altLang="zh-TW" dirty="0" err="1">
                <a:solidFill>
                  <a:srgbClr val="093F5C"/>
                </a:solidFill>
                <a:latin typeface="微軟正黑體" panose="020B0604030504040204" pitchFamily="34" charset="-120"/>
                <a:ea typeface="微軟正黑體" panose="020B0604030504040204" pitchFamily="34" charset="-120"/>
              </a:rPr>
              <a:t>nyamuk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setelah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menghisap</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darah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akan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beristirahat</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untuk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mencernakan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darah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maka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nyamuk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tidak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akan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langsung</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menggigit</a:t>
            </a:r>
            <a:r>
              <a:rPr lang="en-US" altLang="zh-TW" dirty="0">
                <a:solidFill>
                  <a:srgbClr val="093F5C"/>
                </a:solidFill>
                <a:latin typeface="微軟正黑體" panose="020B0604030504040204" pitchFamily="34" charset="-120"/>
                <a:ea typeface="微軟正黑體" panose="020B0604030504040204" pitchFamily="34" charset="-120"/>
              </a:rPr>
              <a:t> orang </a:t>
            </a:r>
            <a:r>
              <a:rPr lang="en-US" altLang="zh-TW" dirty="0" err="1">
                <a:solidFill>
                  <a:srgbClr val="093F5C"/>
                </a:solidFill>
                <a:latin typeface="微軟正黑體" panose="020B0604030504040204" pitchFamily="34" charset="-120"/>
                <a:ea typeface="微軟正黑體" panose="020B0604030504040204" pitchFamily="34" charset="-120"/>
              </a:rPr>
              <a:t>berikutnya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setelah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menghisap</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darah.Selain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itu</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nyamuk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mengisap</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darah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dengan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satu</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arah</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tidak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akan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dikeluarkan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lagi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dari</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kerongkongan</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maka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nyamuk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tidak</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bisa</a:t>
            </a:r>
            <a:r>
              <a:rPr lang="en-US" altLang="zh-TW" dirty="0">
                <a:solidFill>
                  <a:srgbClr val="093F5C"/>
                </a:solidFill>
                <a:latin typeface="微軟正黑體" panose="020B0604030504040204" pitchFamily="34" charset="-120"/>
                <a:ea typeface="微軟正黑體" panose="020B0604030504040204" pitchFamily="34" charset="-120"/>
              </a:rPr>
              <a:t> </a:t>
            </a:r>
            <a:r>
              <a:rPr lang="en-US" altLang="zh-TW" dirty="0" err="1">
                <a:solidFill>
                  <a:srgbClr val="093F5C"/>
                </a:solidFill>
                <a:latin typeface="微軟正黑體" panose="020B0604030504040204" pitchFamily="34" charset="-120"/>
                <a:ea typeface="微軟正黑體" panose="020B0604030504040204" pitchFamily="34" charset="-120"/>
              </a:rPr>
              <a:t>menyebarkan</a:t>
            </a:r>
            <a:r>
              <a:rPr lang="en-US" altLang="zh-TW" dirty="0">
                <a:solidFill>
                  <a:srgbClr val="093F5C"/>
                </a:solidFill>
                <a:latin typeface="微軟正黑體" panose="020B0604030504040204" pitchFamily="34" charset="-120"/>
                <a:ea typeface="微軟正黑體" panose="020B0604030504040204" pitchFamily="34" charset="-120"/>
              </a:rPr>
              <a:t> virus HIV.</a:t>
            </a:r>
          </a:p>
        </p:txBody>
      </p:sp>
      <p:pic>
        <p:nvPicPr>
          <p:cNvPr id="16" name="圖片 15">
            <a:extLst>
              <a:ext uri="{FF2B5EF4-FFF2-40B4-BE49-F238E27FC236}">
                <a16:creationId xmlns:a16="http://schemas.microsoft.com/office/drawing/2014/main" id="{DC7FD4F2-D76C-45C2-9C47-7C42446065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162210"/>
            <a:ext cx="1654944" cy="1474702"/>
          </a:xfrm>
          <a:prstGeom prst="rect">
            <a:avLst/>
          </a:prstGeom>
        </p:spPr>
      </p:pic>
      <p:sp>
        <p:nvSpPr>
          <p:cNvPr id="6" name="投影片編號版面配置區 5">
            <a:extLst>
              <a:ext uri="{FF2B5EF4-FFF2-40B4-BE49-F238E27FC236}">
                <a16:creationId xmlns:a16="http://schemas.microsoft.com/office/drawing/2014/main" id="{6657F80E-E0DD-438D-BFC6-64DC7EA543F9}"/>
              </a:ext>
            </a:extLst>
          </p:cNvPr>
          <p:cNvSpPr>
            <a:spLocks noGrp="1"/>
          </p:cNvSpPr>
          <p:nvPr>
            <p:ph type="sldNum" sz="quarter" idx="12"/>
          </p:nvPr>
        </p:nvSpPr>
        <p:spPr>
          <a:xfrm>
            <a:off x="6942940" y="6482123"/>
            <a:ext cx="2133600" cy="365125"/>
          </a:xfrm>
        </p:spPr>
        <p:txBody>
          <a:bodyPr/>
          <a:lstStyle/>
          <a:p>
            <a:fld id="{DF4C4211-DC08-42C6-B13C-B804F08D47A0}" type="slidenum">
              <a:rPr lang="zh-TW" altLang="en-US" smtClean="0"/>
              <a:t>31</a:t>
            </a:fld>
            <a:endParaRPr lang="zh-TW" altLang="en-US" dirty="0"/>
          </a:p>
        </p:txBody>
      </p:sp>
    </p:spTree>
    <p:extLst>
      <p:ext uri="{BB962C8B-B14F-4D97-AF65-F5344CB8AC3E}">
        <p14:creationId xmlns:p14="http://schemas.microsoft.com/office/powerpoint/2010/main" val="1243252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1D5516-A6E6-44AB-A043-7F68D958D0A7}"/>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F890AE74-FC53-4EB4-AB9C-1A44C6B0617E}"/>
              </a:ext>
            </a:extLst>
          </p:cNvPr>
          <p:cNvSpPr txBox="1">
            <a:spLocks/>
          </p:cNvSpPr>
          <p:nvPr/>
        </p:nvSpPr>
        <p:spPr>
          <a:xfrm>
            <a:off x="1155660" y="149881"/>
            <a:ext cx="6829088" cy="1065371"/>
          </a:xfrm>
          <a:prstGeom prst="rect">
            <a:avLst/>
          </a:prstGeom>
        </p:spPr>
        <p:txBody>
          <a:bodyPr vert="horz" lIns="91440" tIns="45720" rIns="91440" bIns="45720" rtlCol="0" anchor="ctr">
            <a:noAutofit/>
          </a:bodyPr>
          <a:lstStyle>
            <a:defPPr>
              <a:defRPr lang="zh-TW"/>
            </a:defPPr>
            <a:lvl1pPr algn="ctr" defTabSz="914400">
              <a:lnSpc>
                <a:spcPct val="90000"/>
              </a:lnSpc>
              <a:buNone/>
              <a:defRPr sz="32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err="1"/>
              <a:t>Pertanyaan</a:t>
            </a:r>
            <a:r>
              <a:rPr lang="en-US" altLang="zh-TW" dirty="0"/>
              <a:t> yang </a:t>
            </a:r>
            <a:r>
              <a:rPr lang="en-US" altLang="zh-TW" dirty="0" err="1"/>
              <a:t>Sering</a:t>
            </a:r>
            <a:r>
              <a:rPr lang="en-US" altLang="zh-TW" dirty="0"/>
              <a:t> </a:t>
            </a:r>
            <a:r>
              <a:rPr lang="en-US" altLang="zh-TW" dirty="0" err="1"/>
              <a:t>Dijumpai</a:t>
            </a:r>
            <a:r>
              <a:rPr lang="en-US" altLang="zh-TW" dirty="0"/>
              <a:t> </a:t>
            </a:r>
            <a:r>
              <a:rPr lang="en-US" altLang="zh-TW" dirty="0" err="1"/>
              <a:t>tentang</a:t>
            </a:r>
            <a:r>
              <a:rPr lang="en-US" altLang="zh-TW" dirty="0"/>
              <a:t> </a:t>
            </a:r>
            <a:r>
              <a:rPr lang="en-US" altLang="zh-TW" dirty="0" err="1"/>
              <a:t>Ketularan</a:t>
            </a:r>
            <a:r>
              <a:rPr lang="en-US" altLang="zh-TW" dirty="0"/>
              <a:t> HIV - 3</a:t>
            </a:r>
          </a:p>
        </p:txBody>
      </p:sp>
      <p:sp>
        <p:nvSpPr>
          <p:cNvPr id="4" name="文字方塊 3">
            <a:extLst>
              <a:ext uri="{FF2B5EF4-FFF2-40B4-BE49-F238E27FC236}">
                <a16:creationId xmlns:a16="http://schemas.microsoft.com/office/drawing/2014/main" id="{59C32D8F-C012-4496-976B-A94D21674D7F}"/>
              </a:ext>
            </a:extLst>
          </p:cNvPr>
          <p:cNvSpPr txBox="1"/>
          <p:nvPr>
            <p:custDataLst>
              <p:tags r:id="rId1"/>
            </p:custDataLst>
          </p:nvPr>
        </p:nvSpPr>
        <p:spPr>
          <a:xfrm>
            <a:off x="1179315" y="2815470"/>
            <a:ext cx="7826871"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altLang="zh-TW" sz="2400" b="1" dirty="0" err="1">
                <a:solidFill>
                  <a:srgbClr val="093F5C"/>
                </a:solidFill>
                <a:latin typeface="微軟正黑體" panose="020B0604030504040204" pitchFamily="34" charset="-120"/>
                <a:ea typeface="微軟正黑體" panose="020B0604030504040204" pitchFamily="34" charset="-120"/>
              </a:rPr>
              <a:t>Sebelumnya</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pernah</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terjadi</a:t>
            </a:r>
            <a:r>
              <a:rPr lang="en-US" altLang="zh-TW" sz="2400" b="1" dirty="0">
                <a:solidFill>
                  <a:srgbClr val="093F5C"/>
                </a:solidFill>
                <a:latin typeface="微軟正黑體" panose="020B0604030504040204" pitchFamily="34" charset="-120"/>
                <a:ea typeface="微軟正黑體" panose="020B0604030504040204" pitchFamily="34" charset="-120"/>
              </a:rPr>
              <a:t> orang yang </a:t>
            </a:r>
            <a:r>
              <a:rPr lang="en-US" altLang="zh-TW" sz="2400" b="1" dirty="0" err="1">
                <a:solidFill>
                  <a:srgbClr val="093F5C"/>
                </a:solidFill>
                <a:latin typeface="微軟正黑體" panose="020B0604030504040204" pitchFamily="34" charset="-120"/>
                <a:ea typeface="微軟正黑體" panose="020B0604030504040204" pitchFamily="34" charset="-120"/>
              </a:rPr>
              <a:t>terinfeksi</a:t>
            </a:r>
            <a:r>
              <a:rPr lang="en-US" altLang="zh-TW" sz="2400" b="1" dirty="0">
                <a:solidFill>
                  <a:srgbClr val="093F5C"/>
                </a:solidFill>
                <a:latin typeface="微軟正黑體" panose="020B0604030504040204" pitchFamily="34" charset="-120"/>
                <a:ea typeface="微軟正黑體" panose="020B0604030504040204" pitchFamily="34" charset="-120"/>
              </a:rPr>
              <a:t> HIV </a:t>
            </a:r>
            <a:r>
              <a:rPr lang="en-US" altLang="zh-TW" sz="2400" b="1" dirty="0" err="1">
                <a:solidFill>
                  <a:srgbClr val="093F5C"/>
                </a:solidFill>
                <a:latin typeface="微軟正黑體" panose="020B0604030504040204" pitchFamily="34" charset="-120"/>
                <a:ea typeface="微軟正黑體" panose="020B0604030504040204" pitchFamily="34" charset="-120"/>
              </a:rPr>
              <a:t>menggigit</a:t>
            </a:r>
            <a:r>
              <a:rPr lang="en-US" altLang="zh-TW" sz="2400" b="1" dirty="0">
                <a:solidFill>
                  <a:srgbClr val="093F5C"/>
                </a:solidFill>
                <a:latin typeface="微軟正黑體" panose="020B0604030504040204" pitchFamily="34" charset="-120"/>
                <a:ea typeface="微軟正黑體" panose="020B0604030504040204" pitchFamily="34" charset="-120"/>
              </a:rPr>
              <a:t> orang, </a:t>
            </a:r>
            <a:r>
              <a:rPr lang="en-US" altLang="zh-TW" sz="2400" b="1" dirty="0" err="1">
                <a:solidFill>
                  <a:srgbClr val="093F5C"/>
                </a:solidFill>
                <a:latin typeface="微軟正黑體" panose="020B0604030504040204" pitchFamily="34" charset="-120"/>
                <a:ea typeface="微軟正黑體" panose="020B0604030504040204" pitchFamily="34" charset="-120"/>
              </a:rPr>
              <a:t>apakah</a:t>
            </a:r>
            <a:r>
              <a:rPr lang="en-US" altLang="zh-TW" sz="2400" b="1" dirty="0">
                <a:solidFill>
                  <a:srgbClr val="093F5C"/>
                </a:solidFill>
                <a:latin typeface="微軟正黑體" panose="020B0604030504040204" pitchFamily="34" charset="-120"/>
                <a:ea typeface="微軟正黑體" panose="020B0604030504040204" pitchFamily="34" charset="-120"/>
              </a:rPr>
              <a:t> orang yang </a:t>
            </a:r>
            <a:r>
              <a:rPr lang="en-US" altLang="zh-TW" sz="2400" b="1" dirty="0" err="1">
                <a:solidFill>
                  <a:srgbClr val="093F5C"/>
                </a:solidFill>
                <a:latin typeface="微軟正黑體" panose="020B0604030504040204" pitchFamily="34" charset="-120"/>
                <a:ea typeface="微軟正黑體" panose="020B0604030504040204" pitchFamily="34" charset="-120"/>
              </a:rPr>
              <a:t>digigit</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itu</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bisa</a:t>
            </a:r>
            <a:r>
              <a:rPr lang="en-US" altLang="zh-TW" sz="2400" b="1" dirty="0">
                <a:solidFill>
                  <a:srgbClr val="093F5C"/>
                </a:solidFill>
                <a:latin typeface="微軟正黑體" panose="020B0604030504040204" pitchFamily="34" charset="-120"/>
                <a:ea typeface="微軟正黑體" panose="020B0604030504040204" pitchFamily="34" charset="-120"/>
              </a:rPr>
              <a:t> </a:t>
            </a:r>
            <a:r>
              <a:rPr lang="en-US" altLang="zh-TW" sz="2400" b="1" dirty="0" err="1">
                <a:solidFill>
                  <a:srgbClr val="093F5C"/>
                </a:solidFill>
                <a:latin typeface="微軟正黑體" panose="020B0604030504040204" pitchFamily="34" charset="-120"/>
                <a:ea typeface="微軟正黑體" panose="020B0604030504040204" pitchFamily="34" charset="-120"/>
              </a:rPr>
              <a:t>ketularan</a:t>
            </a:r>
            <a:r>
              <a:rPr lang="en-US" altLang="zh-TW" sz="2400" b="1" dirty="0">
                <a:solidFill>
                  <a:srgbClr val="093F5C"/>
                </a:solidFill>
                <a:latin typeface="微軟正黑體" panose="020B0604030504040204" pitchFamily="34" charset="-120"/>
                <a:ea typeface="微軟正黑體" panose="020B0604030504040204" pitchFamily="34" charset="-120"/>
              </a:rPr>
              <a:t> HIV?</a:t>
            </a:r>
          </a:p>
        </p:txBody>
      </p:sp>
      <p:sp>
        <p:nvSpPr>
          <p:cNvPr id="5" name="圓角矩形 9">
            <a:extLst>
              <a:ext uri="{FF2B5EF4-FFF2-40B4-BE49-F238E27FC236}">
                <a16:creationId xmlns:a16="http://schemas.microsoft.com/office/drawing/2014/main" id="{DC4DB189-F78E-48CB-A477-E9A00107014D}"/>
              </a:ext>
            </a:extLst>
          </p:cNvPr>
          <p:cNvSpPr/>
          <p:nvPr/>
        </p:nvSpPr>
        <p:spPr>
          <a:xfrm>
            <a:off x="67459" y="2519693"/>
            <a:ext cx="9009082" cy="1549779"/>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453130E5-6C4A-40A6-96C8-322B3563B0F1}"/>
              </a:ext>
            </a:extLst>
          </p:cNvPr>
          <p:cNvGrpSpPr/>
          <p:nvPr/>
        </p:nvGrpSpPr>
        <p:grpSpPr>
          <a:xfrm>
            <a:off x="377636" y="2954531"/>
            <a:ext cx="772612" cy="776769"/>
            <a:chOff x="91527" y="2627527"/>
            <a:chExt cx="772612" cy="776769"/>
          </a:xfrm>
        </p:grpSpPr>
        <p:sp>
          <p:nvSpPr>
            <p:cNvPr id="8" name="Teardrop 33">
              <a:extLst>
                <a:ext uri="{FF2B5EF4-FFF2-40B4-BE49-F238E27FC236}">
                  <a16:creationId xmlns:a16="http://schemas.microsoft.com/office/drawing/2014/main" id="{576A2AD8-CFD0-4A8F-8599-1B9D61FFA03F}"/>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80323701-BEE1-480E-9B65-701C092A241E}"/>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Q</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0" name="文字方塊 9">
            <a:extLst>
              <a:ext uri="{FF2B5EF4-FFF2-40B4-BE49-F238E27FC236}">
                <a16:creationId xmlns:a16="http://schemas.microsoft.com/office/drawing/2014/main" id="{A70B2B35-5498-49B9-B93C-B5E667631485}"/>
              </a:ext>
            </a:extLst>
          </p:cNvPr>
          <p:cNvSpPr txBox="1"/>
          <p:nvPr/>
        </p:nvSpPr>
        <p:spPr>
          <a:xfrm>
            <a:off x="205608" y="4356680"/>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D5BEC00F-D5FD-4977-980A-5CC6798DCB8D}"/>
              </a:ext>
            </a:extLst>
          </p:cNvPr>
          <p:cNvGrpSpPr/>
          <p:nvPr/>
        </p:nvGrpSpPr>
        <p:grpSpPr>
          <a:xfrm>
            <a:off x="371767" y="4511751"/>
            <a:ext cx="1029617" cy="776769"/>
            <a:chOff x="1979712" y="4114992"/>
            <a:chExt cx="1029617" cy="776769"/>
          </a:xfrm>
        </p:grpSpPr>
        <p:sp>
          <p:nvSpPr>
            <p:cNvPr id="12" name="Teardrop 33">
              <a:extLst>
                <a:ext uri="{FF2B5EF4-FFF2-40B4-BE49-F238E27FC236}">
                  <a16:creationId xmlns:a16="http://schemas.microsoft.com/office/drawing/2014/main" id="{657AF022-CD6B-4601-B6D8-81E3AE878004}"/>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7DF6E151-F4D3-4F7B-BE19-99780694A33D}"/>
                </a:ext>
              </a:extLst>
            </p:cNvPr>
            <p:cNvSpPr txBox="1"/>
            <p:nvPr/>
          </p:nvSpPr>
          <p:spPr>
            <a:xfrm>
              <a:off x="2101138" y="4150287"/>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4" name="文字方塊 13">
            <a:extLst>
              <a:ext uri="{FF2B5EF4-FFF2-40B4-BE49-F238E27FC236}">
                <a16:creationId xmlns:a16="http://schemas.microsoft.com/office/drawing/2014/main" id="{D76F8AB6-DB5E-45C3-A6CB-A91610BC4712}"/>
              </a:ext>
            </a:extLst>
          </p:cNvPr>
          <p:cNvSpPr txBox="1"/>
          <p:nvPr>
            <p:custDataLst>
              <p:tags r:id="rId2"/>
            </p:custDataLst>
          </p:nvPr>
        </p:nvSpPr>
        <p:spPr>
          <a:xfrm>
            <a:off x="1209867" y="4156625"/>
            <a:ext cx="7686163" cy="2800767"/>
          </a:xfrm>
          <a:prstGeom prst="rect">
            <a:avLst/>
          </a:prstGeom>
          <a:noFill/>
        </p:spPr>
        <p:txBody>
          <a:bodyPr wrap="square" rtlCol="0">
            <a:spAutoFit/>
          </a:bodyPr>
          <a:lstStyle/>
          <a:p>
            <a:r>
              <a:rPr lang="en-US" altLang="zh-TW" sz="3200" b="1" dirty="0" err="1">
                <a:solidFill>
                  <a:schemeClr val="accent2">
                    <a:lumMod val="75000"/>
                  </a:schemeClr>
                </a:solidFill>
                <a:latin typeface="微軟正黑體" panose="020B0604030504040204" pitchFamily="34" charset="-120"/>
                <a:ea typeface="微軟正黑體" panose="020B0604030504040204" pitchFamily="34" charset="-120"/>
              </a:rPr>
              <a:t>Tidak</a:t>
            </a:r>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 </a:t>
            </a:r>
            <a:r>
              <a:rPr lang="en-US" altLang="zh-TW" sz="3200" b="1" dirty="0" err="1">
                <a:solidFill>
                  <a:schemeClr val="accent2">
                    <a:lumMod val="75000"/>
                  </a:schemeClr>
                </a:solidFill>
                <a:latin typeface="微軟正黑體" panose="020B0604030504040204" pitchFamily="34" charset="-120"/>
                <a:ea typeface="微軟正黑體" panose="020B0604030504040204" pitchFamily="34" charset="-120"/>
              </a:rPr>
              <a:t>bisa</a:t>
            </a:r>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a:t>
            </a:r>
          </a:p>
          <a:p>
            <a:r>
              <a:rPr lang="en-US" altLang="zh-TW" sz="2000" dirty="0" err="1">
                <a:solidFill>
                  <a:srgbClr val="093F5C"/>
                </a:solidFill>
                <a:latin typeface="微軟正黑體" panose="020B0604030504040204" pitchFamily="34" charset="-120"/>
                <a:ea typeface="微軟正黑體" panose="020B0604030504040204" pitchFamily="34" charset="-120"/>
              </a:rPr>
              <a:t>Karena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cairan</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tubuh</a:t>
            </a:r>
            <a:r>
              <a:rPr lang="en-US" altLang="zh-TW" sz="2000" dirty="0">
                <a:solidFill>
                  <a:srgbClr val="093F5C"/>
                </a:solidFill>
                <a:latin typeface="微軟正黑體" panose="020B0604030504040204" pitchFamily="34" charset="-120"/>
                <a:ea typeface="微軟正黑體" panose="020B0604030504040204" pitchFamily="34" charset="-120"/>
              </a:rPr>
              <a:t> yang </a:t>
            </a:r>
            <a:r>
              <a:rPr lang="en-US" altLang="zh-TW" sz="2000" dirty="0" err="1">
                <a:solidFill>
                  <a:srgbClr val="093F5C"/>
                </a:solidFill>
                <a:latin typeface="微軟正黑體" panose="020B0604030504040204" pitchFamily="34" charset="-120"/>
                <a:ea typeface="微軟正黑體" panose="020B0604030504040204" pitchFamily="34" charset="-120"/>
              </a:rPr>
              <a:t>tersentuh</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oleh</a:t>
            </a:r>
            <a:r>
              <a:rPr lang="en-US" altLang="zh-TW" sz="2000" dirty="0">
                <a:solidFill>
                  <a:srgbClr val="093F5C"/>
                </a:solidFill>
                <a:latin typeface="微軟正黑體" panose="020B0604030504040204" pitchFamily="34" charset="-120"/>
                <a:ea typeface="微軟正黑體" panose="020B0604030504040204" pitchFamily="34" charset="-120"/>
              </a:rPr>
              <a:t> orang yang </a:t>
            </a:r>
            <a:r>
              <a:rPr lang="en-US" altLang="zh-TW" sz="2000" dirty="0" err="1">
                <a:solidFill>
                  <a:srgbClr val="093F5C"/>
                </a:solidFill>
                <a:latin typeface="微軟正黑體" panose="020B0604030504040204" pitchFamily="34" charset="-120"/>
                <a:ea typeface="微軟正黑體" panose="020B0604030504040204" pitchFamily="34" charset="-120"/>
              </a:rPr>
              <a:t>digigit</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adalah</a:t>
            </a:r>
            <a:r>
              <a:rPr lang="en-US" altLang="zh-TW" sz="2000" dirty="0">
                <a:solidFill>
                  <a:srgbClr val="093F5C"/>
                </a:solidFill>
                <a:latin typeface="微軟正黑體" panose="020B0604030504040204" pitchFamily="34" charset="-120"/>
                <a:ea typeface="微軟正黑體" panose="020B0604030504040204" pitchFamily="34" charset="-120"/>
              </a:rPr>
              <a:t> air </a:t>
            </a:r>
            <a:r>
              <a:rPr lang="en-US" altLang="zh-TW" sz="2000" dirty="0" err="1">
                <a:solidFill>
                  <a:srgbClr val="093F5C"/>
                </a:solidFill>
                <a:latin typeface="微軟正黑體" panose="020B0604030504040204" pitchFamily="34" charset="-120"/>
                <a:ea typeface="微軟正黑體" panose="020B0604030504040204" pitchFamily="34" charset="-120"/>
              </a:rPr>
              <a:t>ludah</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dan</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mukosa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mulut</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dari</a:t>
            </a:r>
            <a:r>
              <a:rPr lang="en-US" altLang="zh-TW" sz="2000" dirty="0">
                <a:solidFill>
                  <a:srgbClr val="093F5C"/>
                </a:solidFill>
                <a:latin typeface="微軟正黑體" panose="020B0604030504040204" pitchFamily="34" charset="-120"/>
                <a:ea typeface="微軟正黑體" panose="020B0604030504040204" pitchFamily="34" charset="-120"/>
              </a:rPr>
              <a:t> orang yang </a:t>
            </a:r>
            <a:r>
              <a:rPr lang="en-US" altLang="zh-TW" sz="2000" dirty="0" err="1">
                <a:solidFill>
                  <a:srgbClr val="093F5C"/>
                </a:solidFill>
                <a:latin typeface="微軟正黑體" panose="020B0604030504040204" pitchFamily="34" charset="-120"/>
                <a:ea typeface="微軟正黑體" panose="020B0604030504040204" pitchFamily="34" charset="-120"/>
              </a:rPr>
              <a:t>mengigit</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terinfeksi</a:t>
            </a:r>
            <a:r>
              <a:rPr lang="en-US" altLang="zh-TW" sz="2000" dirty="0">
                <a:solidFill>
                  <a:srgbClr val="093F5C"/>
                </a:solidFill>
                <a:latin typeface="微軟正黑體" panose="020B0604030504040204" pitchFamily="34" charset="-120"/>
                <a:ea typeface="微軟正黑體" panose="020B0604030504040204" pitchFamily="34" charset="-120"/>
              </a:rPr>
              <a:t> HIV), </a:t>
            </a:r>
            <a:r>
              <a:rPr lang="en-US" altLang="zh-TW" sz="2000" dirty="0" err="1">
                <a:solidFill>
                  <a:srgbClr val="093F5C"/>
                </a:solidFill>
                <a:latin typeface="微軟正黑體" panose="020B0604030504040204" pitchFamily="34" charset="-120"/>
                <a:ea typeface="微軟正黑體" panose="020B0604030504040204" pitchFamily="34" charset="-120"/>
              </a:rPr>
              <a:t>dan</a:t>
            </a:r>
            <a:r>
              <a:rPr lang="en-US" altLang="zh-TW" sz="2000" dirty="0">
                <a:solidFill>
                  <a:srgbClr val="093F5C"/>
                </a:solidFill>
                <a:latin typeface="微軟正黑體" panose="020B0604030504040204" pitchFamily="34" charset="-120"/>
                <a:ea typeface="微軟正黑體" panose="020B0604030504040204" pitchFamily="34" charset="-120"/>
              </a:rPr>
              <a:t> air </a:t>
            </a:r>
            <a:r>
              <a:rPr lang="en-US" altLang="zh-TW" sz="2000" dirty="0" err="1">
                <a:solidFill>
                  <a:srgbClr val="093F5C"/>
                </a:solidFill>
                <a:latin typeface="微軟正黑體" panose="020B0604030504040204" pitchFamily="34" charset="-120"/>
                <a:ea typeface="微軟正黑體" panose="020B0604030504040204" pitchFamily="34" charset="-120"/>
              </a:rPr>
              <a:t>ludah</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tidak</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bisa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menyebarkan</a:t>
            </a:r>
            <a:r>
              <a:rPr lang="en-US" altLang="zh-TW" sz="2000" dirty="0">
                <a:solidFill>
                  <a:srgbClr val="093F5C"/>
                </a:solidFill>
                <a:latin typeface="微軟正黑體" panose="020B0604030504040204" pitchFamily="34" charset="-120"/>
                <a:ea typeface="微軟正黑體" panose="020B0604030504040204" pitchFamily="34" charset="-120"/>
              </a:rPr>
              <a:t> virus HIV, </a:t>
            </a:r>
            <a:r>
              <a:rPr lang="en-US" altLang="zh-TW" sz="2000" dirty="0" err="1">
                <a:solidFill>
                  <a:srgbClr val="093F5C"/>
                </a:solidFill>
                <a:latin typeface="微軟正黑體" panose="020B0604030504040204" pitchFamily="34" charset="-120"/>
                <a:ea typeface="微軟正黑體" panose="020B0604030504040204" pitchFamily="34" charset="-120"/>
              </a:rPr>
              <a:t>hanya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mukosa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mulut</a:t>
            </a:r>
            <a:r>
              <a:rPr lang="en-US" altLang="zh-TW" sz="2000" dirty="0">
                <a:solidFill>
                  <a:srgbClr val="093F5C"/>
                </a:solidFill>
                <a:latin typeface="微軟正黑體" panose="020B0604030504040204" pitchFamily="34" charset="-120"/>
                <a:ea typeface="微軟正黑體" panose="020B0604030504040204" pitchFamily="34" charset="-120"/>
              </a:rPr>
              <a:t> yang </a:t>
            </a:r>
            <a:r>
              <a:rPr lang="en-US" altLang="zh-TW" sz="2000" dirty="0" err="1">
                <a:solidFill>
                  <a:srgbClr val="093F5C"/>
                </a:solidFill>
                <a:latin typeface="微軟正黑體" panose="020B0604030504040204" pitchFamily="34" charset="-120"/>
                <a:ea typeface="微軟正黑體" panose="020B0604030504040204" pitchFamily="34" charset="-120"/>
              </a:rPr>
              <a:t>ada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luka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perdarahan</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dan</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kondisi</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khusus</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lainnya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baru</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bisa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menyebarkan</a:t>
            </a:r>
            <a:r>
              <a:rPr lang="en-US" altLang="zh-TW" sz="2000" dirty="0">
                <a:solidFill>
                  <a:srgbClr val="093F5C"/>
                </a:solidFill>
                <a:latin typeface="微軟正黑體" panose="020B0604030504040204" pitchFamily="34" charset="-120"/>
                <a:ea typeface="微軟正黑體" panose="020B0604030504040204" pitchFamily="34" charset="-120"/>
              </a:rPr>
              <a:t> virus HIV, </a:t>
            </a:r>
            <a:r>
              <a:rPr lang="en-US" altLang="zh-TW" sz="2000" dirty="0" err="1">
                <a:solidFill>
                  <a:srgbClr val="093F5C"/>
                </a:solidFill>
                <a:latin typeface="微軟正黑體" panose="020B0604030504040204" pitchFamily="34" charset="-120"/>
                <a:ea typeface="微軟正黑體" panose="020B0604030504040204" pitchFamily="34" charset="-120"/>
              </a:rPr>
              <a:t>maka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kemungkinan</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ketularan</a:t>
            </a:r>
            <a:r>
              <a:rPr lang="en-US" altLang="zh-TW" sz="2000" dirty="0">
                <a:solidFill>
                  <a:srgbClr val="093F5C"/>
                </a:solidFill>
                <a:latin typeface="微軟正黑體" panose="020B0604030504040204" pitchFamily="34" charset="-120"/>
                <a:ea typeface="微軟正黑體" panose="020B0604030504040204" pitchFamily="34" charset="-120"/>
              </a:rPr>
              <a:t> HIV </a:t>
            </a:r>
            <a:r>
              <a:rPr lang="en-US" altLang="zh-TW" sz="2000" dirty="0" err="1">
                <a:solidFill>
                  <a:srgbClr val="093F5C"/>
                </a:solidFill>
                <a:latin typeface="微軟正黑體" panose="020B0604030504040204" pitchFamily="34" charset="-120"/>
                <a:ea typeface="微軟正黑體" panose="020B0604030504040204" pitchFamily="34" charset="-120"/>
              </a:rPr>
              <a:t>karena</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digigit</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sangat</a:t>
            </a:r>
            <a:r>
              <a:rPr lang="en-US" altLang="zh-TW" sz="2000" dirty="0">
                <a:solidFill>
                  <a:srgbClr val="093F5C"/>
                </a:solidFill>
                <a:latin typeface="微軟正黑體" panose="020B0604030504040204" pitchFamily="34" charset="-120"/>
                <a:ea typeface="微軟正黑體" panose="020B0604030504040204" pitchFamily="34" charset="-120"/>
              </a:rPr>
              <a:t> </a:t>
            </a:r>
            <a:r>
              <a:rPr lang="en-US" altLang="zh-TW" sz="2000" dirty="0" err="1">
                <a:solidFill>
                  <a:srgbClr val="093F5C"/>
                </a:solidFill>
                <a:latin typeface="微軟正黑體" panose="020B0604030504040204" pitchFamily="34" charset="-120"/>
                <a:ea typeface="微軟正黑體" panose="020B0604030504040204" pitchFamily="34" charset="-120"/>
              </a:rPr>
              <a:t>rendah</a:t>
            </a:r>
            <a:r>
              <a:rPr lang="en-US" altLang="zh-TW" sz="2000" dirty="0">
                <a:solidFill>
                  <a:srgbClr val="093F5C"/>
                </a:solidFill>
                <a:latin typeface="微軟正黑體" panose="020B0604030504040204" pitchFamily="34" charset="-120"/>
                <a:ea typeface="微軟正黑體" panose="020B0604030504040204" pitchFamily="34" charset="-120"/>
              </a:rPr>
              <a:t>.</a:t>
            </a:r>
            <a:r>
              <a:rPr lang="en-US" altLang="zh-TW" sz="2400" dirty="0">
                <a:solidFill>
                  <a:srgbClr val="093F5C"/>
                </a:solidFill>
                <a:latin typeface="微軟正黑體" panose="020B0604030504040204" pitchFamily="34" charset="-120"/>
                <a:ea typeface="微軟正黑體" panose="020B0604030504040204" pitchFamily="34" charset="-120"/>
              </a:rPr>
              <a:t/>
            </a:r>
            <a:br>
              <a:rPr lang="en-US" altLang="zh-TW" sz="2400" dirty="0">
                <a:solidFill>
                  <a:srgbClr val="093F5C"/>
                </a:solidFill>
                <a:latin typeface="微軟正黑體" panose="020B0604030504040204" pitchFamily="34" charset="-120"/>
                <a:ea typeface="微軟正黑體" panose="020B0604030504040204" pitchFamily="34" charset="-120"/>
              </a:rPr>
            </a:br>
            <a:endParaRPr lang="en-US" altLang="zh-TW" sz="2400" dirty="0">
              <a:solidFill>
                <a:srgbClr val="093F5C"/>
              </a:solidFill>
              <a:latin typeface="微軟正黑體" panose="020B0604030504040204" pitchFamily="34" charset="-120"/>
              <a:ea typeface="微軟正黑體" panose="020B0604030504040204" pitchFamily="34" charset="-120"/>
            </a:endParaRPr>
          </a:p>
        </p:txBody>
      </p:sp>
      <p:pic>
        <p:nvPicPr>
          <p:cNvPr id="15" name="圖片 14">
            <a:extLst>
              <a:ext uri="{FF2B5EF4-FFF2-40B4-BE49-F238E27FC236}">
                <a16:creationId xmlns:a16="http://schemas.microsoft.com/office/drawing/2014/main" id="{26823F07-F6E9-4327-A148-3C35DAF4B0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340768"/>
            <a:ext cx="1654944" cy="1474702"/>
          </a:xfrm>
          <a:prstGeom prst="rect">
            <a:avLst/>
          </a:prstGeom>
        </p:spPr>
      </p:pic>
      <p:sp>
        <p:nvSpPr>
          <p:cNvPr id="6" name="投影片編號版面配置區 5">
            <a:extLst>
              <a:ext uri="{FF2B5EF4-FFF2-40B4-BE49-F238E27FC236}">
                <a16:creationId xmlns:a16="http://schemas.microsoft.com/office/drawing/2014/main" id="{EAA65855-19E4-4DF0-B41A-9BEA2100EA1B}"/>
              </a:ext>
            </a:extLst>
          </p:cNvPr>
          <p:cNvSpPr>
            <a:spLocks noGrp="1"/>
          </p:cNvSpPr>
          <p:nvPr>
            <p:ph type="sldNum" sz="quarter" idx="12"/>
          </p:nvPr>
        </p:nvSpPr>
        <p:spPr/>
        <p:txBody>
          <a:bodyPr/>
          <a:lstStyle/>
          <a:p>
            <a:fld id="{DF4C4211-DC08-42C6-B13C-B804F08D47A0}" type="slidenum">
              <a:rPr lang="zh-TW" altLang="en-US" smtClean="0"/>
              <a:t>32</a:t>
            </a:fld>
            <a:endParaRPr lang="zh-TW" altLang="en-US"/>
          </a:p>
        </p:txBody>
      </p:sp>
    </p:spTree>
    <p:extLst>
      <p:ext uri="{BB962C8B-B14F-4D97-AF65-F5344CB8AC3E}">
        <p14:creationId xmlns:p14="http://schemas.microsoft.com/office/powerpoint/2010/main" val="3807084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410C077-C0E7-4041-AE38-56623A72987E}"/>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8170A886-E6A4-4A0A-84A1-CE497ABE4469}"/>
              </a:ext>
            </a:extLst>
          </p:cNvPr>
          <p:cNvSpPr txBox="1">
            <a:spLocks/>
          </p:cNvSpPr>
          <p:nvPr/>
        </p:nvSpPr>
        <p:spPr>
          <a:xfrm>
            <a:off x="1152393" y="81726"/>
            <a:ext cx="6829088" cy="1065371"/>
          </a:xfrm>
          <a:prstGeom prst="rect">
            <a:avLst/>
          </a:prstGeom>
        </p:spPr>
        <p:txBody>
          <a:bodyPr vert="horz" lIns="91440" tIns="45720" rIns="91440" bIns="45720" rtlCol="0" anchor="ctr">
            <a:noAutofit/>
          </a:bodyPr>
          <a:lstStyle>
            <a:defPPr>
              <a:defRPr lang="zh-TW"/>
            </a:defPPr>
            <a:lvl1pPr algn="ctr" defTabSz="914400">
              <a:lnSpc>
                <a:spcPct val="90000"/>
              </a:lnSpc>
              <a:buNone/>
              <a:defRPr sz="32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err="1"/>
              <a:t>Pertanyaan</a:t>
            </a:r>
            <a:r>
              <a:rPr lang="en-US" altLang="zh-TW" dirty="0"/>
              <a:t> yang </a:t>
            </a:r>
            <a:r>
              <a:rPr lang="en-US" altLang="zh-TW" dirty="0" err="1"/>
              <a:t>Sering</a:t>
            </a:r>
            <a:r>
              <a:rPr lang="en-US" altLang="zh-TW" dirty="0"/>
              <a:t> </a:t>
            </a:r>
            <a:r>
              <a:rPr lang="en-US" altLang="zh-TW" dirty="0" err="1"/>
              <a:t>Dijumpai</a:t>
            </a:r>
            <a:r>
              <a:rPr lang="en-US" altLang="zh-TW" dirty="0"/>
              <a:t> </a:t>
            </a:r>
            <a:r>
              <a:rPr lang="en-US" altLang="zh-TW" dirty="0" err="1"/>
              <a:t>tentang</a:t>
            </a:r>
            <a:r>
              <a:rPr lang="en-US" altLang="zh-TW" dirty="0"/>
              <a:t> </a:t>
            </a:r>
            <a:r>
              <a:rPr lang="en-US" altLang="zh-TW" dirty="0" err="1"/>
              <a:t>Ketularan</a:t>
            </a:r>
            <a:r>
              <a:rPr lang="en-US" altLang="zh-TW" dirty="0"/>
              <a:t> HIV - 4</a:t>
            </a:r>
          </a:p>
        </p:txBody>
      </p:sp>
      <p:sp>
        <p:nvSpPr>
          <p:cNvPr id="4" name="文字方塊 3">
            <a:extLst>
              <a:ext uri="{FF2B5EF4-FFF2-40B4-BE49-F238E27FC236}">
                <a16:creationId xmlns:a16="http://schemas.microsoft.com/office/drawing/2014/main" id="{514F3922-9E5B-4D39-9597-56B0C41E2F8D}"/>
              </a:ext>
            </a:extLst>
          </p:cNvPr>
          <p:cNvSpPr txBox="1"/>
          <p:nvPr>
            <p:custDataLst>
              <p:tags r:id="rId1"/>
            </p:custDataLst>
          </p:nvPr>
        </p:nvSpPr>
        <p:spPr>
          <a:xfrm>
            <a:off x="1179807" y="3073289"/>
            <a:ext cx="7826871"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TW"/>
            </a:defPPr>
            <a:lvl1pPr algn="just">
              <a:defRPr sz="2400" b="1">
                <a:solidFill>
                  <a:srgbClr val="093F5C"/>
                </a:solidFill>
                <a:latin typeface="微軟正黑體" panose="020B0604030504040204" pitchFamily="34" charset="-120"/>
                <a:ea typeface="微軟正黑體" panose="020B0604030504040204" pitchFamily="34" charset="-120"/>
              </a:defRPr>
            </a:lvl1pPr>
          </a:lstStyle>
          <a:p>
            <a:r>
              <a:rPr lang="en-US" altLang="zh-TW" dirty="0" err="1"/>
              <a:t>Apakah</a:t>
            </a:r>
            <a:r>
              <a:rPr lang="en-US" altLang="zh-TW" dirty="0"/>
              <a:t> </a:t>
            </a:r>
            <a:r>
              <a:rPr lang="en-US" altLang="zh-TW" dirty="0" err="1"/>
              <a:t>saya</a:t>
            </a:r>
            <a:r>
              <a:rPr lang="en-US" altLang="zh-TW" dirty="0"/>
              <a:t> </a:t>
            </a:r>
            <a:r>
              <a:rPr lang="en-US" altLang="zh-TW" dirty="0" err="1"/>
              <a:t>bisa</a:t>
            </a:r>
            <a:r>
              <a:rPr lang="en-US" altLang="zh-TW" dirty="0"/>
              <a:t> </a:t>
            </a:r>
            <a:r>
              <a:rPr lang="en-US" altLang="zh-TW" dirty="0" err="1"/>
              <a:t>terinfeksi</a:t>
            </a:r>
            <a:r>
              <a:rPr lang="en-US" altLang="zh-TW" dirty="0"/>
              <a:t> </a:t>
            </a:r>
            <a:r>
              <a:rPr lang="en-US" altLang="zh-TW" dirty="0" err="1"/>
              <a:t>jika</a:t>
            </a:r>
            <a:r>
              <a:rPr lang="en-US" altLang="zh-TW" dirty="0"/>
              <a:t> </a:t>
            </a:r>
            <a:r>
              <a:rPr lang="en-US" altLang="zh-TW" dirty="0" err="1"/>
              <a:t>saya</a:t>
            </a:r>
            <a:r>
              <a:rPr lang="en-US" altLang="zh-TW" dirty="0"/>
              <a:t> </a:t>
            </a:r>
            <a:r>
              <a:rPr lang="en-US" altLang="zh-TW" dirty="0" err="1"/>
              <a:t>berbagi</a:t>
            </a:r>
            <a:r>
              <a:rPr lang="en-US" altLang="zh-TW" dirty="0"/>
              <a:t> </a:t>
            </a:r>
            <a:r>
              <a:rPr lang="en-US" altLang="zh-TW" dirty="0" err="1"/>
              <a:t>minum</a:t>
            </a:r>
            <a:r>
              <a:rPr lang="en-US" altLang="zh-TW" dirty="0"/>
              <a:t> </a:t>
            </a:r>
            <a:r>
              <a:rPr lang="en-US" altLang="zh-TW" dirty="0" err="1"/>
              <a:t>segelas</a:t>
            </a:r>
            <a:r>
              <a:rPr lang="en-US" altLang="zh-TW" dirty="0"/>
              <a:t> air </a:t>
            </a:r>
            <a:r>
              <a:rPr lang="en-US" altLang="zh-TW" dirty="0" err="1"/>
              <a:t>dengan</a:t>
            </a:r>
            <a:r>
              <a:rPr lang="en-US" altLang="zh-TW" dirty="0"/>
              <a:t> orang yang </a:t>
            </a:r>
            <a:r>
              <a:rPr lang="en-US" altLang="zh-TW" dirty="0" err="1"/>
              <a:t>ketularan</a:t>
            </a:r>
            <a:r>
              <a:rPr lang="en-US" altLang="zh-TW" dirty="0"/>
              <a:t> HIV?</a:t>
            </a:r>
          </a:p>
        </p:txBody>
      </p:sp>
      <p:sp>
        <p:nvSpPr>
          <p:cNvPr id="5" name="圓角矩形 9">
            <a:extLst>
              <a:ext uri="{FF2B5EF4-FFF2-40B4-BE49-F238E27FC236}">
                <a16:creationId xmlns:a16="http://schemas.microsoft.com/office/drawing/2014/main" id="{8AB963F8-7429-4AB6-A35F-3749878D140B}"/>
              </a:ext>
            </a:extLst>
          </p:cNvPr>
          <p:cNvSpPr/>
          <p:nvPr/>
        </p:nvSpPr>
        <p:spPr>
          <a:xfrm>
            <a:off x="67459" y="2605776"/>
            <a:ext cx="9009082" cy="164644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7E839B64-1D87-4683-8624-86FD8995BB21}"/>
              </a:ext>
            </a:extLst>
          </p:cNvPr>
          <p:cNvGrpSpPr/>
          <p:nvPr/>
        </p:nvGrpSpPr>
        <p:grpSpPr>
          <a:xfrm>
            <a:off x="377636" y="3040614"/>
            <a:ext cx="772612" cy="776769"/>
            <a:chOff x="91527" y="2627527"/>
            <a:chExt cx="772612" cy="776769"/>
          </a:xfrm>
        </p:grpSpPr>
        <p:sp>
          <p:nvSpPr>
            <p:cNvPr id="8" name="Teardrop 33">
              <a:extLst>
                <a:ext uri="{FF2B5EF4-FFF2-40B4-BE49-F238E27FC236}">
                  <a16:creationId xmlns:a16="http://schemas.microsoft.com/office/drawing/2014/main" id="{32C36B8C-4579-488C-B039-45C19C656A76}"/>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E6243350-55F0-4E2F-9CF0-6A8D20831E07}"/>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Q</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0" name="文字方塊 9">
            <a:extLst>
              <a:ext uri="{FF2B5EF4-FFF2-40B4-BE49-F238E27FC236}">
                <a16:creationId xmlns:a16="http://schemas.microsoft.com/office/drawing/2014/main" id="{627D7D17-C7D5-4A57-8428-CF9F8E6F5E17}"/>
              </a:ext>
            </a:extLst>
          </p:cNvPr>
          <p:cNvSpPr txBox="1"/>
          <p:nvPr/>
        </p:nvSpPr>
        <p:spPr>
          <a:xfrm>
            <a:off x="245411" y="4600047"/>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E8F59802-BD77-4146-B697-CD30ED89E6BD}"/>
              </a:ext>
            </a:extLst>
          </p:cNvPr>
          <p:cNvGrpSpPr/>
          <p:nvPr/>
        </p:nvGrpSpPr>
        <p:grpSpPr>
          <a:xfrm>
            <a:off x="411570" y="4733767"/>
            <a:ext cx="1024653" cy="776769"/>
            <a:chOff x="1979712" y="4114992"/>
            <a:chExt cx="1024653" cy="776769"/>
          </a:xfrm>
        </p:grpSpPr>
        <p:sp>
          <p:nvSpPr>
            <p:cNvPr id="12" name="Teardrop 33">
              <a:extLst>
                <a:ext uri="{FF2B5EF4-FFF2-40B4-BE49-F238E27FC236}">
                  <a16:creationId xmlns:a16="http://schemas.microsoft.com/office/drawing/2014/main" id="{6C3982E5-E79C-436F-9229-55FFB7958808}"/>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7AAA0E94-3547-4166-A461-C7BC05027655}"/>
                </a:ext>
              </a:extLst>
            </p:cNvPr>
            <p:cNvSpPr txBox="1"/>
            <p:nvPr/>
          </p:nvSpPr>
          <p:spPr>
            <a:xfrm>
              <a:off x="2096174" y="4161976"/>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4" name="文字方塊 13">
            <a:extLst>
              <a:ext uri="{FF2B5EF4-FFF2-40B4-BE49-F238E27FC236}">
                <a16:creationId xmlns:a16="http://schemas.microsoft.com/office/drawing/2014/main" id="{AD8980E8-10BF-4982-8990-B85B7BC8718B}"/>
              </a:ext>
            </a:extLst>
          </p:cNvPr>
          <p:cNvSpPr txBox="1"/>
          <p:nvPr>
            <p:custDataLst>
              <p:tags r:id="rId2"/>
            </p:custDataLst>
          </p:nvPr>
        </p:nvSpPr>
        <p:spPr>
          <a:xfrm>
            <a:off x="1320515" y="4658451"/>
            <a:ext cx="7686163" cy="2062103"/>
          </a:xfrm>
          <a:prstGeom prst="rect">
            <a:avLst/>
          </a:prstGeom>
          <a:noFill/>
        </p:spPr>
        <p:txBody>
          <a:bodyPr wrap="square" rtlCol="0">
            <a:spAutoFit/>
          </a:bodyPr>
          <a:lstStyle/>
          <a:p>
            <a:r>
              <a:rPr lang="en-US" altLang="zh-TW" sz="3200" b="1" dirty="0" err="1">
                <a:solidFill>
                  <a:schemeClr val="accent2">
                    <a:lumMod val="75000"/>
                  </a:schemeClr>
                </a:solidFill>
                <a:latin typeface="微軟正黑體" panose="020B0604030504040204" pitchFamily="34" charset="-120"/>
                <a:ea typeface="微軟正黑體" panose="020B0604030504040204" pitchFamily="34" charset="-120"/>
              </a:rPr>
              <a:t>Tidak</a:t>
            </a:r>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 </a:t>
            </a:r>
            <a:r>
              <a:rPr lang="en-US" altLang="zh-TW" sz="3200" b="1" dirty="0" err="1">
                <a:solidFill>
                  <a:schemeClr val="accent2">
                    <a:lumMod val="75000"/>
                  </a:schemeClr>
                </a:solidFill>
                <a:latin typeface="微軟正黑體" panose="020B0604030504040204" pitchFamily="34" charset="-120"/>
                <a:ea typeface="微軟正黑體" panose="020B0604030504040204" pitchFamily="34" charset="-120"/>
              </a:rPr>
              <a:t>bisa</a:t>
            </a:r>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a:t>
            </a:r>
          </a:p>
          <a:p>
            <a:r>
              <a:rPr lang="en-US" altLang="zh-TW" sz="2400" dirty="0" err="1">
                <a:solidFill>
                  <a:srgbClr val="093F5C"/>
                </a:solidFill>
                <a:latin typeface="微軟正黑體" panose="020B0604030504040204" pitchFamily="34" charset="-120"/>
                <a:ea typeface="微軟正黑體" panose="020B0604030504040204" pitchFamily="34" charset="-120"/>
              </a:rPr>
              <a:t>Karena</a:t>
            </a:r>
            <a:r>
              <a:rPr lang="en-US" altLang="zh-TW" sz="2400" dirty="0">
                <a:solidFill>
                  <a:srgbClr val="093F5C"/>
                </a:solidFill>
                <a:latin typeface="微軟正黑體" panose="020B0604030504040204" pitchFamily="34" charset="-120"/>
                <a:ea typeface="微軟正黑體" panose="020B0604030504040204" pitchFamily="34" charset="-120"/>
              </a:rPr>
              <a:t> air </a:t>
            </a:r>
            <a:r>
              <a:rPr lang="en-US" altLang="zh-TW" sz="2400" dirty="0" err="1">
                <a:solidFill>
                  <a:srgbClr val="093F5C"/>
                </a:solidFill>
                <a:latin typeface="微軟正黑體" panose="020B0604030504040204" pitchFamily="34" charset="-120"/>
                <a:ea typeface="微軟正黑體" panose="020B0604030504040204" pitchFamily="34" charset="-120"/>
              </a:rPr>
              <a:t>liur</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tidak</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bisa</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menyebarkan</a:t>
            </a:r>
            <a:r>
              <a:rPr lang="en-US" altLang="zh-TW" sz="2400" dirty="0">
                <a:solidFill>
                  <a:srgbClr val="093F5C"/>
                </a:solidFill>
                <a:latin typeface="微軟正黑體" panose="020B0604030504040204" pitchFamily="34" charset="-120"/>
                <a:ea typeface="微軟正黑體" panose="020B0604030504040204" pitchFamily="34" charset="-120"/>
              </a:rPr>
              <a:t> virus HIV, </a:t>
            </a:r>
            <a:r>
              <a:rPr lang="en-US" altLang="zh-TW" sz="2400" dirty="0" err="1">
                <a:solidFill>
                  <a:srgbClr val="093F5C"/>
                </a:solidFill>
                <a:latin typeface="微軟正黑體" panose="020B0604030504040204" pitchFamily="34" charset="-120"/>
                <a:ea typeface="微軟正黑體" panose="020B0604030504040204" pitchFamily="34" charset="-120"/>
              </a:rPr>
              <a:t>maka</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minum</a:t>
            </a:r>
            <a:r>
              <a:rPr lang="en-US" altLang="zh-TW" sz="2400" dirty="0">
                <a:solidFill>
                  <a:srgbClr val="093F5C"/>
                </a:solidFill>
                <a:latin typeface="微軟正黑體" panose="020B0604030504040204" pitchFamily="34" charset="-120"/>
                <a:ea typeface="微軟正黑體" panose="020B0604030504040204" pitchFamily="34" charset="-120"/>
              </a:rPr>
              <a:t> air </a:t>
            </a:r>
            <a:r>
              <a:rPr lang="en-US" altLang="zh-TW" sz="2400" dirty="0" err="1">
                <a:solidFill>
                  <a:srgbClr val="093F5C"/>
                </a:solidFill>
                <a:latin typeface="微軟正黑體" panose="020B0604030504040204" pitchFamily="34" charset="-120"/>
                <a:ea typeface="微軟正黑體" panose="020B0604030504040204" pitchFamily="34" charset="-120"/>
              </a:rPr>
              <a:t>tidak</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akan</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terinfeksi</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dan</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u="sng" dirty="0" err="1">
                <a:solidFill>
                  <a:srgbClr val="093F5C"/>
                </a:solidFill>
                <a:latin typeface="微軟正黑體" panose="020B0604030504040204" pitchFamily="34" charset="-120"/>
                <a:ea typeface="微軟正黑體" panose="020B0604030504040204" pitchFamily="34" charset="-120"/>
              </a:rPr>
              <a:t>mencium</a:t>
            </a:r>
            <a:r>
              <a:rPr lang="en-US" altLang="zh-TW" sz="2400" dirty="0">
                <a:solidFill>
                  <a:srgbClr val="093F5C"/>
                </a:solidFill>
                <a:latin typeface="微軟正黑體" panose="020B0604030504040204" pitchFamily="34" charset="-120"/>
                <a:ea typeface="微軟正黑體" panose="020B0604030504040204" pitchFamily="34" charset="-120"/>
              </a:rPr>
              <a:t> orang yang </a:t>
            </a:r>
            <a:r>
              <a:rPr lang="en-US" altLang="zh-TW" sz="2400" dirty="0" err="1">
                <a:solidFill>
                  <a:srgbClr val="093F5C"/>
                </a:solidFill>
                <a:latin typeface="微軟正黑體" panose="020B0604030504040204" pitchFamily="34" charset="-120"/>
                <a:ea typeface="微軟正黑體" panose="020B0604030504040204" pitchFamily="34" charset="-120"/>
              </a:rPr>
              <a:t>terinfeksi</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juga</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tidak</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akan</a:t>
            </a:r>
            <a:r>
              <a:rPr lang="en-US" altLang="zh-TW" sz="2400" dirty="0">
                <a:solidFill>
                  <a:srgbClr val="093F5C"/>
                </a:solidFill>
                <a:latin typeface="微軟正黑體" panose="020B0604030504040204" pitchFamily="34" charset="-120"/>
                <a:ea typeface="微軟正黑體" panose="020B0604030504040204" pitchFamily="34" charset="-120"/>
              </a:rPr>
              <a:t> </a:t>
            </a:r>
            <a:r>
              <a:rPr lang="en-US" altLang="zh-TW" sz="2400" dirty="0" err="1">
                <a:solidFill>
                  <a:srgbClr val="093F5C"/>
                </a:solidFill>
                <a:latin typeface="微軟正黑體" panose="020B0604030504040204" pitchFamily="34" charset="-120"/>
                <a:ea typeface="微軟正黑體" panose="020B0604030504040204" pitchFamily="34" charset="-120"/>
              </a:rPr>
              <a:t>ketularan</a:t>
            </a:r>
            <a:r>
              <a:rPr lang="en-US" altLang="zh-TW" sz="2400" dirty="0" smtClean="0">
                <a:solidFill>
                  <a:srgbClr val="093F5C"/>
                </a:solidFill>
                <a:latin typeface="微軟正黑體" panose="020B0604030504040204" pitchFamily="34" charset="-120"/>
                <a:ea typeface="微軟正黑體" panose="020B0604030504040204" pitchFamily="34" charset="-120"/>
              </a:rPr>
              <a:t>.</a:t>
            </a:r>
            <a:r>
              <a:rPr lang="en-US" altLang="zh-TW" sz="2400" dirty="0"/>
              <a:t/>
            </a:r>
            <a:br>
              <a:rPr lang="en-US" altLang="zh-TW" sz="2400" dirty="0"/>
            </a:br>
            <a:endParaRPr lang="en-US" altLang="zh-TW" sz="2400" dirty="0">
              <a:latin typeface="微軟正黑體" panose="020B0604030504040204" pitchFamily="34" charset="-120"/>
              <a:ea typeface="微軟正黑體" panose="020B0604030504040204" pitchFamily="34" charset="-120"/>
            </a:endParaRPr>
          </a:p>
        </p:txBody>
      </p:sp>
      <p:pic>
        <p:nvPicPr>
          <p:cNvPr id="15" name="圖片 14">
            <a:extLst>
              <a:ext uri="{FF2B5EF4-FFF2-40B4-BE49-F238E27FC236}">
                <a16:creationId xmlns:a16="http://schemas.microsoft.com/office/drawing/2014/main" id="{4D077C05-A86C-4374-AF5D-90D45B08A3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392621"/>
            <a:ext cx="1654944" cy="1474702"/>
          </a:xfrm>
          <a:prstGeom prst="rect">
            <a:avLst/>
          </a:prstGeom>
        </p:spPr>
      </p:pic>
      <p:sp>
        <p:nvSpPr>
          <p:cNvPr id="6" name="投影片編號版面配置區 5">
            <a:extLst>
              <a:ext uri="{FF2B5EF4-FFF2-40B4-BE49-F238E27FC236}">
                <a16:creationId xmlns:a16="http://schemas.microsoft.com/office/drawing/2014/main" id="{C864A365-1EA7-4905-9AD1-41AFEFED0707}"/>
              </a:ext>
            </a:extLst>
          </p:cNvPr>
          <p:cNvSpPr>
            <a:spLocks noGrp="1"/>
          </p:cNvSpPr>
          <p:nvPr>
            <p:ph type="sldNum" sz="quarter" idx="12"/>
          </p:nvPr>
        </p:nvSpPr>
        <p:spPr/>
        <p:txBody>
          <a:bodyPr/>
          <a:lstStyle/>
          <a:p>
            <a:fld id="{DF4C4211-DC08-42C6-B13C-B804F08D47A0}" type="slidenum">
              <a:rPr lang="zh-TW" altLang="en-US" smtClean="0"/>
              <a:t>33</a:t>
            </a:fld>
            <a:endParaRPr lang="zh-TW" altLang="en-US"/>
          </a:p>
        </p:txBody>
      </p:sp>
    </p:spTree>
    <p:extLst>
      <p:ext uri="{BB962C8B-B14F-4D97-AF65-F5344CB8AC3E}">
        <p14:creationId xmlns:p14="http://schemas.microsoft.com/office/powerpoint/2010/main" val="1322475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A7CC2D-EFD5-411B-888B-3A66DE2C086D}"/>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E72334EA-A571-4B21-ABA7-EB3500BC2CA1}"/>
              </a:ext>
            </a:extLst>
          </p:cNvPr>
          <p:cNvSpPr txBox="1">
            <a:spLocks/>
          </p:cNvSpPr>
          <p:nvPr/>
        </p:nvSpPr>
        <p:spPr>
          <a:xfrm>
            <a:off x="940924" y="44624"/>
            <a:ext cx="7262154"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err="1"/>
              <a:t>Penghapusan</a:t>
            </a:r>
            <a:r>
              <a:rPr lang="en-US" altLang="zh-TW" dirty="0"/>
              <a:t> </a:t>
            </a:r>
            <a:r>
              <a:rPr lang="en-US" altLang="zh-TW" dirty="0" err="1"/>
              <a:t>diskriminasi</a:t>
            </a:r>
            <a:r>
              <a:rPr lang="en-US" altLang="zh-TW" dirty="0"/>
              <a:t> </a:t>
            </a:r>
            <a:r>
              <a:rPr lang="en-US" altLang="zh-TW" dirty="0" err="1"/>
              <a:t>dengan</a:t>
            </a:r>
            <a:r>
              <a:rPr lang="en-US" altLang="zh-TW" dirty="0"/>
              <a:t> </a:t>
            </a:r>
            <a:r>
              <a:rPr lang="en-US" altLang="zh-TW" dirty="0" err="1"/>
              <a:t>peduli</a:t>
            </a:r>
            <a:r>
              <a:rPr lang="en-US" altLang="zh-TW" dirty="0"/>
              <a:t> </a:t>
            </a:r>
            <a:r>
              <a:rPr lang="en-US" altLang="zh-TW" dirty="0" err="1"/>
              <a:t>dan</a:t>
            </a:r>
            <a:r>
              <a:rPr lang="en-US" altLang="zh-TW" dirty="0"/>
              <a:t> </a:t>
            </a:r>
            <a:r>
              <a:rPr lang="en-US" altLang="zh-TW" dirty="0" err="1"/>
              <a:t>menerima</a:t>
            </a:r>
            <a:endParaRPr lang="zh-TW" altLang="en-US" dirty="0"/>
          </a:p>
        </p:txBody>
      </p:sp>
      <p:sp>
        <p:nvSpPr>
          <p:cNvPr id="10" name="TextBox 62">
            <a:extLst>
              <a:ext uri="{FF2B5EF4-FFF2-40B4-BE49-F238E27FC236}">
                <a16:creationId xmlns:a16="http://schemas.microsoft.com/office/drawing/2014/main" id="{F02BC607-B63A-4C83-BDDD-A3396633718C}"/>
              </a:ext>
            </a:extLst>
          </p:cNvPr>
          <p:cNvSpPr txBox="1"/>
          <p:nvPr/>
        </p:nvSpPr>
        <p:spPr>
          <a:xfrm>
            <a:off x="4658644" y="3079077"/>
            <a:ext cx="451531" cy="369332"/>
          </a:xfrm>
          <a:prstGeom prst="rect">
            <a:avLst/>
          </a:prstGeom>
          <a:noFill/>
        </p:spPr>
        <p:txBody>
          <a:bodyPr wrap="square" rtlCol="0">
            <a:spAutoFit/>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sysClr val="window" lastClr="FFFFFF"/>
                </a:solidFill>
                <a:effectLst/>
                <a:uLnTx/>
                <a:uFillTx/>
                <a:latin typeface="Arial"/>
                <a:ea typeface="Arial Unicode MS"/>
                <a:cs typeface="Calibri" pitchFamily="34" charset="0"/>
              </a:rPr>
              <a:t>02</a:t>
            </a:r>
            <a:endParaRPr kumimoji="0" lang="ko-KR" altLang="en-US" sz="1800" b="1" i="0" u="none" strike="noStrike" kern="1200" cap="none" spc="0" normalizeH="0" baseline="0" noProof="0" dirty="0">
              <a:ln>
                <a:noFill/>
              </a:ln>
              <a:solidFill>
                <a:sysClr val="window" lastClr="FFFFFF"/>
              </a:solidFill>
              <a:effectLst/>
              <a:uLnTx/>
              <a:uFillTx/>
              <a:latin typeface="Arial"/>
              <a:ea typeface="Arial Unicode MS"/>
              <a:cs typeface="Calibri" pitchFamily="34" charset="0"/>
            </a:endParaRPr>
          </a:p>
        </p:txBody>
      </p:sp>
      <p:sp>
        <p:nvSpPr>
          <p:cNvPr id="14" name="文字方塊 13">
            <a:extLst>
              <a:ext uri="{FF2B5EF4-FFF2-40B4-BE49-F238E27FC236}">
                <a16:creationId xmlns:a16="http://schemas.microsoft.com/office/drawing/2014/main" id="{FA5B3B02-A38A-40E1-8CE2-AEB755F3AE0B}"/>
              </a:ext>
            </a:extLst>
          </p:cNvPr>
          <p:cNvSpPr txBox="1"/>
          <p:nvPr/>
        </p:nvSpPr>
        <p:spPr>
          <a:xfrm>
            <a:off x="407439" y="1429238"/>
            <a:ext cx="4476970" cy="1323439"/>
          </a:xfrm>
          <a:prstGeom prst="rect">
            <a:avLst/>
          </a:prstGeom>
          <a:noFill/>
        </p:spPr>
        <p:txBody>
          <a:bodyPr wrap="square" rtlCol="0">
            <a:spAutoFit/>
          </a:bodyPr>
          <a:lstStyle/>
          <a:p>
            <a:r>
              <a:rPr lang="en-US" altLang="zh-TW" sz="1600" b="1" dirty="0" err="1">
                <a:solidFill>
                  <a:srgbClr val="093F5C"/>
                </a:solidFill>
                <a:latin typeface="微軟正黑體" panose="020B0604030504040204" pitchFamily="34" charset="-120"/>
                <a:ea typeface="微軟正黑體" panose="020B0604030504040204" pitchFamily="34" charset="-120"/>
              </a:rPr>
              <a:t>Menurut</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dokumen-dokumen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penelitian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internasional</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menunjukkan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bahwa</a:t>
            </a:r>
            <a:r>
              <a:rPr lang="en-US" altLang="zh-TW" sz="1600" b="1" dirty="0">
                <a:solidFill>
                  <a:srgbClr val="093F5C"/>
                </a:solidFill>
                <a:latin typeface="微軟正黑體" panose="020B0604030504040204" pitchFamily="34" charset="-120"/>
                <a:ea typeface="微軟正黑體" panose="020B0604030504040204" pitchFamily="34" charset="-120"/>
              </a:rPr>
              <a:t> orang yang </a:t>
            </a:r>
            <a:r>
              <a:rPr lang="en-US" altLang="zh-TW" sz="1600" b="1" dirty="0" err="1">
                <a:solidFill>
                  <a:srgbClr val="093F5C"/>
                </a:solidFill>
                <a:latin typeface="微軟正黑體" panose="020B0604030504040204" pitchFamily="34" charset="-120"/>
                <a:ea typeface="微軟正黑體" panose="020B0604030504040204" pitchFamily="34" charset="-120"/>
              </a:rPr>
              <a:t>terinfeksi</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setelah</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makan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obat</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dengan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teratur</a:t>
            </a:r>
            <a:r>
              <a:rPr lang="en-US" altLang="zh-TW" sz="1600" b="1" dirty="0">
                <a:solidFill>
                  <a:srgbClr val="093F5C"/>
                </a:solidFill>
                <a:latin typeface="微軟正黑體" panose="020B0604030504040204" pitchFamily="34" charset="-120"/>
                <a:ea typeface="微軟正黑體" panose="020B0604030504040204" pitchFamily="34" charset="-120"/>
              </a:rPr>
              <a:t>, virus </a:t>
            </a:r>
            <a:r>
              <a:rPr lang="en-US" altLang="zh-TW" sz="1600" b="1" dirty="0" err="1">
                <a:solidFill>
                  <a:srgbClr val="093F5C"/>
                </a:solidFill>
                <a:latin typeface="微軟正黑體" panose="020B0604030504040204" pitchFamily="34" charset="-120"/>
                <a:ea typeface="微軟正黑體" panose="020B0604030504040204" pitchFamily="34" charset="-120"/>
              </a:rPr>
              <a:t>tidak</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akan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terdeteksi</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sehingga</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risiko</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penularan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menurun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secara</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signifikan</a:t>
            </a:r>
            <a:r>
              <a:rPr lang="en-US" altLang="zh-TW" sz="1600" b="1" dirty="0">
                <a:solidFill>
                  <a:srgbClr val="093F5C"/>
                </a:solidFill>
                <a:latin typeface="微軟正黑體" panose="020B0604030504040204" pitchFamily="34" charset="-120"/>
                <a:ea typeface="微軟正黑體" panose="020B0604030504040204" pitchFamily="34" charset="-120"/>
              </a:rPr>
              <a:t>.</a:t>
            </a:r>
          </a:p>
        </p:txBody>
      </p:sp>
      <p:sp>
        <p:nvSpPr>
          <p:cNvPr id="15" name="文字方塊 14">
            <a:extLst>
              <a:ext uri="{FF2B5EF4-FFF2-40B4-BE49-F238E27FC236}">
                <a16:creationId xmlns:a16="http://schemas.microsoft.com/office/drawing/2014/main" id="{B35690D9-848F-4659-8321-642E7BBB2B48}"/>
              </a:ext>
            </a:extLst>
          </p:cNvPr>
          <p:cNvSpPr txBox="1"/>
          <p:nvPr/>
        </p:nvSpPr>
        <p:spPr>
          <a:xfrm>
            <a:off x="407439" y="2753601"/>
            <a:ext cx="4476970" cy="2554545"/>
          </a:xfrm>
          <a:prstGeom prst="rect">
            <a:avLst/>
          </a:prstGeom>
          <a:noFill/>
        </p:spPr>
        <p:txBody>
          <a:bodyPr wrap="square" rtlCol="0">
            <a:spAutoFit/>
          </a:bodyPr>
          <a:lstStyle>
            <a:defPPr>
              <a:defRPr lang="zh-TW"/>
            </a:defPPr>
            <a:lvl1pPr>
              <a:defRPr sz="1400" b="1">
                <a:solidFill>
                  <a:srgbClr val="093F5C"/>
                </a:solidFill>
                <a:latin typeface="微軟正黑體" panose="020B0604030504040204" pitchFamily="34" charset="-120"/>
                <a:ea typeface="微軟正黑體" panose="020B0604030504040204" pitchFamily="34" charset="-120"/>
              </a:defRPr>
            </a:lvl1pPr>
          </a:lstStyle>
          <a:p>
            <a:r>
              <a:rPr lang="en-US" altLang="zh-TW" sz="1600" dirty="0" err="1"/>
              <a:t>Layanan</a:t>
            </a:r>
            <a:r>
              <a:rPr lang="en-US" altLang="zh-TW" sz="1600" dirty="0"/>
              <a:t> </a:t>
            </a:r>
            <a:r>
              <a:rPr lang="en-US" altLang="zh-TW" sz="1600" dirty="0" err="1"/>
              <a:t>untuk</a:t>
            </a:r>
            <a:r>
              <a:rPr lang="en-US" altLang="zh-TW" sz="1600" dirty="0"/>
              <a:t> </a:t>
            </a:r>
            <a:r>
              <a:rPr lang="en-US" altLang="zh-TW" sz="1600" dirty="0" err="1"/>
              <a:t>perawatan</a:t>
            </a:r>
            <a:r>
              <a:rPr lang="en-US" altLang="zh-TW" sz="1600" dirty="0"/>
              <a:t> </a:t>
            </a:r>
            <a:r>
              <a:rPr lang="en-US" altLang="zh-TW" sz="1600" dirty="0" err="1"/>
              <a:t>rutin</a:t>
            </a:r>
            <a:r>
              <a:rPr lang="en-US" altLang="zh-TW" sz="1600" dirty="0"/>
              <a:t> (</a:t>
            </a:r>
            <a:r>
              <a:rPr lang="en-US" altLang="zh-TW" sz="1600" dirty="0" err="1"/>
              <a:t>membalikkan</a:t>
            </a:r>
            <a:r>
              <a:rPr lang="en-US" altLang="zh-TW" sz="1600" dirty="0"/>
              <a:t> </a:t>
            </a:r>
            <a:r>
              <a:rPr lang="en-US" altLang="zh-TW" sz="1600" dirty="0" err="1"/>
              <a:t>badan</a:t>
            </a:r>
            <a:r>
              <a:rPr lang="en-US" altLang="zh-TW" sz="1600" dirty="0"/>
              <a:t>, </a:t>
            </a:r>
            <a:r>
              <a:rPr lang="en-US" altLang="zh-TW" sz="1600" dirty="0" err="1"/>
              <a:t>membersihkan</a:t>
            </a:r>
            <a:r>
              <a:rPr lang="en-US" altLang="zh-TW" sz="1600" dirty="0"/>
              <a:t>, </a:t>
            </a:r>
            <a:r>
              <a:rPr lang="en-US" altLang="zh-TW" sz="1600" dirty="0" err="1"/>
              <a:t>menyentuh</a:t>
            </a:r>
            <a:r>
              <a:rPr lang="en-US" altLang="zh-TW" sz="1600" dirty="0"/>
              <a:t> </a:t>
            </a:r>
            <a:r>
              <a:rPr lang="en-US" altLang="zh-TW" sz="1600" dirty="0" err="1"/>
              <a:t>badan</a:t>
            </a:r>
            <a:r>
              <a:rPr lang="en-US" altLang="zh-TW" sz="1600" dirty="0"/>
              <a:t>) </a:t>
            </a:r>
            <a:r>
              <a:rPr lang="en-US" altLang="zh-TW" sz="1600" dirty="0" err="1"/>
              <a:t>tidak</a:t>
            </a:r>
            <a:r>
              <a:rPr lang="en-US" altLang="zh-TW" sz="1600" dirty="0"/>
              <a:t> </a:t>
            </a:r>
            <a:r>
              <a:rPr lang="en-US" altLang="zh-TW" sz="1600" dirty="0" err="1"/>
              <a:t>bisa</a:t>
            </a:r>
            <a:r>
              <a:rPr lang="en-US" altLang="zh-TW" sz="1600" dirty="0"/>
              <a:t> </a:t>
            </a:r>
            <a:r>
              <a:rPr lang="en-US" altLang="zh-TW" sz="1600" dirty="0" err="1"/>
              <a:t>menimbulkan</a:t>
            </a:r>
            <a:r>
              <a:rPr lang="en-US" altLang="zh-TW" sz="1600" dirty="0"/>
              <a:t> </a:t>
            </a:r>
            <a:r>
              <a:rPr lang="en-US" altLang="zh-TW" sz="1600" dirty="0" err="1"/>
              <a:t>penularan.Penularan</a:t>
            </a:r>
            <a:r>
              <a:rPr lang="en-US" altLang="zh-TW" sz="1600" dirty="0"/>
              <a:t> virus HIV </a:t>
            </a:r>
            <a:r>
              <a:rPr lang="en-US" altLang="zh-TW" sz="1600" dirty="0" err="1"/>
              <a:t>harus</a:t>
            </a:r>
            <a:r>
              <a:rPr lang="en-US" altLang="zh-TW" sz="1600" dirty="0"/>
              <a:t> </a:t>
            </a:r>
            <a:r>
              <a:rPr lang="en-US" altLang="zh-TW" sz="1600" dirty="0" err="1"/>
              <a:t>melalui</a:t>
            </a:r>
            <a:r>
              <a:rPr lang="en-US" altLang="zh-TW" sz="1600" dirty="0"/>
              <a:t> </a:t>
            </a:r>
            <a:r>
              <a:rPr lang="en-US" altLang="zh-TW" sz="1600" dirty="0" err="1"/>
              <a:t>pertukaran</a:t>
            </a:r>
            <a:r>
              <a:rPr lang="en-US" altLang="zh-TW" sz="1600" dirty="0"/>
              <a:t> </a:t>
            </a:r>
            <a:r>
              <a:rPr lang="en-US" altLang="zh-TW" sz="1600" dirty="0" err="1"/>
              <a:t>cairan</a:t>
            </a:r>
            <a:r>
              <a:rPr lang="en-US" altLang="zh-TW" sz="1600" dirty="0"/>
              <a:t> </a:t>
            </a:r>
            <a:r>
              <a:rPr lang="en-US" altLang="zh-TW" sz="1600" dirty="0" err="1"/>
              <a:t>tubuh</a:t>
            </a:r>
            <a:r>
              <a:rPr lang="en-US" altLang="zh-TW" sz="1600" dirty="0"/>
              <a:t> </a:t>
            </a:r>
            <a:r>
              <a:rPr lang="en-US" altLang="zh-TW" sz="1600" dirty="0" err="1"/>
              <a:t>dan</a:t>
            </a:r>
            <a:r>
              <a:rPr lang="en-US" altLang="zh-TW" sz="1600" dirty="0"/>
              <a:t> </a:t>
            </a:r>
            <a:r>
              <a:rPr lang="en-US" altLang="zh-TW" sz="1600" dirty="0" err="1"/>
              <a:t>darah</a:t>
            </a:r>
            <a:r>
              <a:rPr lang="en-US" altLang="zh-TW" sz="1600" dirty="0"/>
              <a:t>. </a:t>
            </a:r>
            <a:r>
              <a:rPr lang="en-US" altLang="zh-TW" sz="1600" dirty="0" err="1"/>
              <a:t>Sedangkan</a:t>
            </a:r>
            <a:r>
              <a:rPr lang="en-US" altLang="zh-TW" sz="1600" dirty="0"/>
              <a:t> </a:t>
            </a:r>
            <a:r>
              <a:rPr lang="en-US" altLang="zh-TW" sz="1600" dirty="0" err="1"/>
              <a:t>bahan</a:t>
            </a:r>
            <a:r>
              <a:rPr lang="en-US" altLang="zh-TW" sz="1600" dirty="0"/>
              <a:t> </a:t>
            </a:r>
            <a:r>
              <a:rPr lang="en-US" altLang="zh-TW" sz="1600" dirty="0" err="1"/>
              <a:t>buangan</a:t>
            </a:r>
            <a:r>
              <a:rPr lang="en-US" altLang="zh-TW" sz="1600" dirty="0"/>
              <a:t> </a:t>
            </a:r>
            <a:r>
              <a:rPr lang="en-US" altLang="zh-TW" sz="1600" dirty="0" err="1"/>
              <a:t>dari</a:t>
            </a:r>
            <a:r>
              <a:rPr lang="en-US" altLang="zh-TW" sz="1600" dirty="0"/>
              <a:t> </a:t>
            </a:r>
            <a:r>
              <a:rPr lang="en-US" altLang="zh-TW" sz="1600" dirty="0" err="1"/>
              <a:t>tubuh</a:t>
            </a:r>
            <a:r>
              <a:rPr lang="en-US" altLang="zh-TW" sz="1600" dirty="0"/>
              <a:t> </a:t>
            </a:r>
            <a:r>
              <a:rPr lang="en-US" altLang="zh-TW" sz="1600" dirty="0" err="1"/>
              <a:t>seperti</a:t>
            </a:r>
            <a:r>
              <a:rPr lang="en-US" altLang="zh-TW" sz="1600" dirty="0"/>
              <a:t> </a:t>
            </a:r>
            <a:r>
              <a:rPr lang="en-US" altLang="zh-TW" sz="1600" dirty="0" err="1"/>
              <a:t>tinja</a:t>
            </a:r>
            <a:r>
              <a:rPr lang="en-US" altLang="zh-TW" sz="1600" dirty="0"/>
              <a:t>, air </a:t>
            </a:r>
            <a:r>
              <a:rPr lang="en-US" altLang="zh-TW" sz="1600" dirty="0" err="1"/>
              <a:t>kencing</a:t>
            </a:r>
            <a:r>
              <a:rPr lang="en-US" altLang="zh-TW" sz="1600" dirty="0"/>
              <a:t>, air </a:t>
            </a:r>
            <a:r>
              <a:rPr lang="en-US" altLang="zh-TW" sz="1600" dirty="0" err="1"/>
              <a:t>ludah</a:t>
            </a:r>
            <a:r>
              <a:rPr lang="en-US" altLang="zh-TW" sz="1600" dirty="0"/>
              <a:t>, </a:t>
            </a:r>
            <a:r>
              <a:rPr lang="en-US" altLang="zh-TW" sz="1600" dirty="0" err="1"/>
              <a:t>keringat</a:t>
            </a:r>
            <a:r>
              <a:rPr lang="en-US" altLang="zh-TW" sz="1600" dirty="0"/>
              <a:t> </a:t>
            </a:r>
            <a:r>
              <a:rPr lang="en-US" altLang="zh-TW" sz="1600" dirty="0" err="1"/>
              <a:t>dan</a:t>
            </a:r>
            <a:r>
              <a:rPr lang="en-US" altLang="zh-TW" sz="1600" dirty="0"/>
              <a:t> </a:t>
            </a:r>
            <a:r>
              <a:rPr lang="en-US" altLang="zh-TW" sz="1600" dirty="0" err="1"/>
              <a:t>sebagainya</a:t>
            </a:r>
            <a:r>
              <a:rPr lang="en-US" altLang="zh-TW" sz="1600" dirty="0"/>
              <a:t> </a:t>
            </a:r>
            <a:r>
              <a:rPr lang="en-US" altLang="zh-TW" sz="1600" dirty="0" err="1"/>
              <a:t>tidak</a:t>
            </a:r>
            <a:r>
              <a:rPr lang="en-US" altLang="zh-TW" sz="1600" dirty="0"/>
              <a:t> </a:t>
            </a:r>
            <a:r>
              <a:rPr lang="en-US" altLang="zh-TW" sz="1600" dirty="0" err="1"/>
              <a:t>bisa</a:t>
            </a:r>
            <a:r>
              <a:rPr lang="en-US" altLang="zh-TW" sz="1600" dirty="0"/>
              <a:t> </a:t>
            </a:r>
            <a:r>
              <a:rPr lang="en-US" altLang="zh-TW" sz="1600" dirty="0" err="1"/>
              <a:t>menimbulkan</a:t>
            </a:r>
            <a:r>
              <a:rPr lang="en-US" altLang="zh-TW" sz="1600" dirty="0"/>
              <a:t> </a:t>
            </a:r>
            <a:r>
              <a:rPr lang="en-US" altLang="zh-TW" sz="1600" dirty="0" err="1"/>
              <a:t>penularan</a:t>
            </a:r>
            <a:r>
              <a:rPr lang="en-US" altLang="zh-TW" sz="1600" dirty="0"/>
              <a:t>, </a:t>
            </a:r>
            <a:r>
              <a:rPr lang="en-US" altLang="zh-TW" sz="1600" dirty="0" err="1"/>
              <a:t>maka</a:t>
            </a:r>
            <a:r>
              <a:rPr lang="en-US" altLang="zh-TW" sz="1600" dirty="0"/>
              <a:t> </a:t>
            </a:r>
            <a:r>
              <a:rPr lang="en-US" altLang="zh-TW" sz="1600" dirty="0" err="1"/>
              <a:t>dalam</a:t>
            </a:r>
            <a:r>
              <a:rPr lang="en-US" altLang="zh-TW" sz="1600" dirty="0"/>
              <a:t> </a:t>
            </a:r>
            <a:r>
              <a:rPr lang="en-US" altLang="zh-TW" sz="1600" dirty="0" err="1"/>
              <a:t>kehidupan</a:t>
            </a:r>
            <a:r>
              <a:rPr lang="en-US" altLang="zh-TW" sz="1600" dirty="0"/>
              <a:t> </a:t>
            </a:r>
            <a:r>
              <a:rPr lang="en-US" altLang="zh-TW" sz="1600" dirty="0" err="1"/>
              <a:t>sehari-hari</a:t>
            </a:r>
            <a:r>
              <a:rPr lang="en-US" altLang="zh-TW" sz="1600" dirty="0"/>
              <a:t> </a:t>
            </a:r>
            <a:r>
              <a:rPr lang="en-US" altLang="zh-TW" sz="1600" dirty="0" err="1"/>
              <a:t>tidak</a:t>
            </a:r>
            <a:r>
              <a:rPr lang="en-US" altLang="zh-TW" sz="1600" dirty="0"/>
              <a:t> </a:t>
            </a:r>
            <a:r>
              <a:rPr lang="en-US" altLang="zh-TW" sz="1600" dirty="0" err="1"/>
              <a:t>akan</a:t>
            </a:r>
            <a:r>
              <a:rPr lang="en-US" altLang="zh-TW" sz="1600" dirty="0"/>
              <a:t> </a:t>
            </a:r>
            <a:r>
              <a:rPr lang="en-US" altLang="zh-TW" sz="1600" dirty="0" err="1"/>
              <a:t>terjadi</a:t>
            </a:r>
            <a:r>
              <a:rPr lang="en-US" altLang="zh-TW" sz="1600" dirty="0"/>
              <a:t> </a:t>
            </a:r>
            <a:r>
              <a:rPr lang="en-US" altLang="zh-TW" sz="1600" dirty="0" err="1"/>
              <a:t>penularan</a:t>
            </a:r>
            <a:r>
              <a:rPr lang="en-US" altLang="zh-TW" sz="1600" dirty="0"/>
              <a:t> virus HIV.</a:t>
            </a:r>
          </a:p>
        </p:txBody>
      </p:sp>
      <p:sp>
        <p:nvSpPr>
          <p:cNvPr id="16" name="文字方塊 15">
            <a:extLst>
              <a:ext uri="{FF2B5EF4-FFF2-40B4-BE49-F238E27FC236}">
                <a16:creationId xmlns:a16="http://schemas.microsoft.com/office/drawing/2014/main" id="{DD29BF33-F3CB-47C2-AB54-ECD23C9147D9}"/>
              </a:ext>
            </a:extLst>
          </p:cNvPr>
          <p:cNvSpPr txBox="1"/>
          <p:nvPr/>
        </p:nvSpPr>
        <p:spPr>
          <a:xfrm>
            <a:off x="407439" y="5428773"/>
            <a:ext cx="4476970" cy="1323439"/>
          </a:xfrm>
          <a:prstGeom prst="rect">
            <a:avLst/>
          </a:prstGeom>
          <a:noFill/>
        </p:spPr>
        <p:txBody>
          <a:bodyPr wrap="square" rtlCol="0">
            <a:spAutoFit/>
          </a:bodyPr>
          <a:lstStyle>
            <a:defPPr>
              <a:defRPr lang="zh-TW"/>
            </a:defPPr>
            <a:lvl1pPr>
              <a:defRPr sz="1400" b="1">
                <a:solidFill>
                  <a:srgbClr val="093F5C"/>
                </a:solidFill>
                <a:latin typeface="微軟正黑體" panose="020B0604030504040204" pitchFamily="34" charset="-120"/>
                <a:ea typeface="微軟正黑體" panose="020B0604030504040204" pitchFamily="34" charset="-120"/>
              </a:defRPr>
            </a:lvl1pPr>
          </a:lstStyle>
          <a:p>
            <a:r>
              <a:rPr lang="id-ID" altLang="zh-TW" sz="1600" dirty="0"/>
              <a:t>Anda dapat mengadakan kegiatan sosial sehari-hari dengan orang yang terinfeksi seperti berpelukan, berjabat tangan, makan bersama, menggunakan telepon, dan sebagainya.</a:t>
            </a:r>
          </a:p>
        </p:txBody>
      </p:sp>
      <p:sp>
        <p:nvSpPr>
          <p:cNvPr id="17" name="Frame 17">
            <a:extLst>
              <a:ext uri="{FF2B5EF4-FFF2-40B4-BE49-F238E27FC236}">
                <a16:creationId xmlns:a16="http://schemas.microsoft.com/office/drawing/2014/main" id="{1E8ADFBF-BE65-4DB2-8F9B-3C927E1C4A0E}"/>
              </a:ext>
            </a:extLst>
          </p:cNvPr>
          <p:cNvSpPr/>
          <p:nvPr/>
        </p:nvSpPr>
        <p:spPr>
          <a:xfrm>
            <a:off x="133212" y="1516937"/>
            <a:ext cx="263843" cy="183871"/>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pic>
        <p:nvPicPr>
          <p:cNvPr id="12" name="圖片 11">
            <a:extLst>
              <a:ext uri="{FF2B5EF4-FFF2-40B4-BE49-F238E27FC236}">
                <a16:creationId xmlns:a16="http://schemas.microsoft.com/office/drawing/2014/main" id="{5412F317-38EC-49D1-9ADC-C5128FAF88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150" y="1205314"/>
            <a:ext cx="4123467" cy="5652686"/>
          </a:xfrm>
          <a:prstGeom prst="rect">
            <a:avLst/>
          </a:prstGeom>
          <a:ln>
            <a:noFill/>
          </a:ln>
          <a:effectLst>
            <a:outerShdw blurRad="292100" dist="139700" dir="2700000" algn="tl" rotWithShape="0">
              <a:srgbClr val="333333">
                <a:alpha val="65000"/>
              </a:srgbClr>
            </a:outerShdw>
          </a:effectLst>
        </p:spPr>
      </p:pic>
      <p:sp>
        <p:nvSpPr>
          <p:cNvPr id="4" name="投影片編號版面配置區 3">
            <a:extLst>
              <a:ext uri="{FF2B5EF4-FFF2-40B4-BE49-F238E27FC236}">
                <a16:creationId xmlns:a16="http://schemas.microsoft.com/office/drawing/2014/main" id="{C75C576E-E1D5-4BB4-AF6D-E1AF72B1967A}"/>
              </a:ext>
            </a:extLst>
          </p:cNvPr>
          <p:cNvSpPr>
            <a:spLocks noGrp="1"/>
          </p:cNvSpPr>
          <p:nvPr>
            <p:ph type="sldNum" sz="quarter" idx="12"/>
          </p:nvPr>
        </p:nvSpPr>
        <p:spPr/>
        <p:txBody>
          <a:bodyPr/>
          <a:lstStyle/>
          <a:p>
            <a:fld id="{DF4C4211-DC08-42C6-B13C-B804F08D47A0}" type="slidenum">
              <a:rPr lang="zh-TW" altLang="en-US" smtClean="0"/>
              <a:t>34</a:t>
            </a:fld>
            <a:endParaRPr lang="zh-TW" altLang="en-US"/>
          </a:p>
        </p:txBody>
      </p:sp>
      <p:sp>
        <p:nvSpPr>
          <p:cNvPr id="13" name="Frame 17">
            <a:extLst>
              <a:ext uri="{FF2B5EF4-FFF2-40B4-BE49-F238E27FC236}">
                <a16:creationId xmlns:a16="http://schemas.microsoft.com/office/drawing/2014/main" id="{1E8ADFBF-BE65-4DB2-8F9B-3C927E1C4A0E}"/>
              </a:ext>
            </a:extLst>
          </p:cNvPr>
          <p:cNvSpPr/>
          <p:nvPr/>
        </p:nvSpPr>
        <p:spPr>
          <a:xfrm>
            <a:off x="133212" y="2852936"/>
            <a:ext cx="263843" cy="183871"/>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20" name="Frame 17">
            <a:extLst>
              <a:ext uri="{FF2B5EF4-FFF2-40B4-BE49-F238E27FC236}">
                <a16:creationId xmlns:a16="http://schemas.microsoft.com/office/drawing/2014/main" id="{1E8ADFBF-BE65-4DB2-8F9B-3C927E1C4A0E}"/>
              </a:ext>
            </a:extLst>
          </p:cNvPr>
          <p:cNvSpPr/>
          <p:nvPr/>
        </p:nvSpPr>
        <p:spPr>
          <a:xfrm>
            <a:off x="133212" y="5517232"/>
            <a:ext cx="263843" cy="183871"/>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Tree>
    <p:extLst>
      <p:ext uri="{BB962C8B-B14F-4D97-AF65-F5344CB8AC3E}">
        <p14:creationId xmlns:p14="http://schemas.microsoft.com/office/powerpoint/2010/main" val="1864423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7CFB559-3009-4485-949E-28F874412976}"/>
              </a:ext>
            </a:extLst>
          </p:cNvPr>
          <p:cNvSpPr/>
          <p:nvPr/>
        </p:nvSpPr>
        <p:spPr>
          <a:xfrm>
            <a:off x="1" y="1"/>
            <a:ext cx="9144000" cy="831272"/>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5CDD7BEE-6747-457E-A8C5-C4F8E189277E}"/>
              </a:ext>
            </a:extLst>
          </p:cNvPr>
          <p:cNvSpPr txBox="1">
            <a:spLocks/>
          </p:cNvSpPr>
          <p:nvPr/>
        </p:nvSpPr>
        <p:spPr>
          <a:xfrm>
            <a:off x="1270286" y="-90671"/>
            <a:ext cx="6603429"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err="1"/>
              <a:t>Kesimpulan</a:t>
            </a:r>
            <a:endParaRPr lang="zh-TW" altLang="en-US" dirty="0"/>
          </a:p>
        </p:txBody>
      </p:sp>
      <p:sp>
        <p:nvSpPr>
          <p:cNvPr id="18" name="矩形 17">
            <a:extLst>
              <a:ext uri="{FF2B5EF4-FFF2-40B4-BE49-F238E27FC236}">
                <a16:creationId xmlns:a16="http://schemas.microsoft.com/office/drawing/2014/main" id="{46CA517D-757C-4AA6-AF08-39E52ECC87D5}"/>
              </a:ext>
            </a:extLst>
          </p:cNvPr>
          <p:cNvSpPr/>
          <p:nvPr/>
        </p:nvSpPr>
        <p:spPr>
          <a:xfrm>
            <a:off x="1099877" y="934668"/>
            <a:ext cx="7844650" cy="902643"/>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19" name="矩形 18">
            <a:extLst>
              <a:ext uri="{FF2B5EF4-FFF2-40B4-BE49-F238E27FC236}">
                <a16:creationId xmlns:a16="http://schemas.microsoft.com/office/drawing/2014/main" id="{B16CDDD8-7D33-4ECD-8747-D9BBF1B95453}"/>
              </a:ext>
            </a:extLst>
          </p:cNvPr>
          <p:cNvSpPr/>
          <p:nvPr/>
        </p:nvSpPr>
        <p:spPr>
          <a:xfrm>
            <a:off x="137853" y="934668"/>
            <a:ext cx="962024" cy="902643"/>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0" name="矩形 19">
            <a:extLst>
              <a:ext uri="{FF2B5EF4-FFF2-40B4-BE49-F238E27FC236}">
                <a16:creationId xmlns:a16="http://schemas.microsoft.com/office/drawing/2014/main" id="{FE551ED6-88CF-468E-BBE3-EC759FEE91F0}"/>
              </a:ext>
            </a:extLst>
          </p:cNvPr>
          <p:cNvSpPr/>
          <p:nvPr/>
        </p:nvSpPr>
        <p:spPr>
          <a:xfrm>
            <a:off x="1060497" y="856781"/>
            <a:ext cx="8242834" cy="1089529"/>
          </a:xfrm>
          <a:prstGeom prst="rect">
            <a:avLst/>
          </a:prstGeom>
        </p:spPr>
        <p:txBody>
          <a:bodyPr wrap="square">
            <a:spAutoFit/>
          </a:bodyPr>
          <a:lstStyle/>
          <a:p>
            <a:pPr>
              <a:lnSpc>
                <a:spcPct val="120000"/>
              </a:lnSpc>
            </a:pPr>
            <a:r>
              <a:rPr lang="en-US" altLang="zh-TW" b="1" dirty="0" err="1">
                <a:solidFill>
                  <a:srgbClr val="093F5C"/>
                </a:solidFill>
                <a:latin typeface="微軟正黑體" panose="020B0604030504040204" pitchFamily="34" charset="-120"/>
                <a:ea typeface="微軟正黑體" panose="020B0604030504040204" pitchFamily="34" charset="-120"/>
              </a:rPr>
              <a:t>Penularan</a:t>
            </a:r>
            <a:r>
              <a:rPr lang="en-US" altLang="zh-TW" b="1" dirty="0">
                <a:solidFill>
                  <a:srgbClr val="093F5C"/>
                </a:solidFill>
                <a:latin typeface="微軟正黑體" panose="020B0604030504040204" pitchFamily="34" charset="-120"/>
                <a:ea typeface="微軟正黑體" panose="020B0604030504040204" pitchFamily="34" charset="-120"/>
              </a:rPr>
              <a:t> HIV </a:t>
            </a:r>
            <a:r>
              <a:rPr lang="en-US" altLang="zh-TW" b="1" dirty="0" err="1">
                <a:solidFill>
                  <a:srgbClr val="093F5C"/>
                </a:solidFill>
                <a:latin typeface="微軟正黑體" panose="020B0604030504040204" pitchFamily="34" charset="-120"/>
                <a:ea typeface="微軟正黑體" panose="020B0604030504040204" pitchFamily="34" charset="-120"/>
              </a:rPr>
              <a:t>terutama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melalui</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cairan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tubuh</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darah</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cairan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sperma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sekresi</a:t>
            </a:r>
            <a:r>
              <a:rPr lang="en-US" altLang="zh-TW" b="1" dirty="0">
                <a:solidFill>
                  <a:srgbClr val="093F5C"/>
                </a:solidFill>
                <a:latin typeface="微軟正黑體" panose="020B0604030504040204" pitchFamily="34" charset="-120"/>
                <a:ea typeface="微軟正黑體" panose="020B0604030504040204" pitchFamily="34" charset="-120"/>
              </a:rPr>
              <a:t> vagina, </a:t>
            </a:r>
            <a:r>
              <a:rPr lang="en-US" altLang="zh-TW" b="1" dirty="0" err="1">
                <a:solidFill>
                  <a:srgbClr val="093F5C"/>
                </a:solidFill>
                <a:latin typeface="微軟正黑體" panose="020B0604030504040204" pitchFamily="34" charset="-120"/>
                <a:ea typeface="微軟正黑體" panose="020B0604030504040204" pitchFamily="34" charset="-120"/>
              </a:rPr>
              <a:t>atau</a:t>
            </a:r>
            <a:r>
              <a:rPr lang="en-US" altLang="zh-TW" b="1" dirty="0">
                <a:solidFill>
                  <a:srgbClr val="093F5C"/>
                </a:solidFill>
                <a:latin typeface="微軟正黑體" panose="020B0604030504040204" pitchFamily="34" charset="-120"/>
                <a:ea typeface="微軟正黑體" panose="020B0604030504040204" pitchFamily="34" charset="-120"/>
              </a:rPr>
              <a:t> air </a:t>
            </a:r>
            <a:r>
              <a:rPr lang="en-US" altLang="zh-TW" b="1" dirty="0" err="1">
                <a:solidFill>
                  <a:srgbClr val="093F5C"/>
                </a:solidFill>
                <a:latin typeface="微軟正黑體" panose="020B0604030504040204" pitchFamily="34" charset="-120"/>
                <a:ea typeface="微軟正黑體" panose="020B0604030504040204" pitchFamily="34" charset="-120"/>
              </a:rPr>
              <a:t>susu</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ibu</a:t>
            </a:r>
            <a:r>
              <a:rPr lang="en-US" altLang="zh-TW" b="1" dirty="0">
                <a:solidFill>
                  <a:srgbClr val="093F5C"/>
                </a:solidFill>
                <a:latin typeface="微軟正黑體" panose="020B0604030504040204" pitchFamily="34" charset="-120"/>
                <a:ea typeface="微軟正黑體" panose="020B0604030504040204" pitchFamily="34" charset="-120"/>
              </a:rPr>
              <a:t>) yang </a:t>
            </a:r>
            <a:r>
              <a:rPr lang="en-US" altLang="zh-TW" b="1" dirty="0" err="1">
                <a:solidFill>
                  <a:srgbClr val="093F5C"/>
                </a:solidFill>
                <a:latin typeface="微軟正黑體" panose="020B0604030504040204" pitchFamily="34" charset="-120"/>
                <a:ea typeface="微軟正黑體" panose="020B0604030504040204" pitchFamily="34" charset="-120"/>
              </a:rPr>
              <a:t>membawa</a:t>
            </a:r>
            <a:r>
              <a:rPr lang="en-US" altLang="zh-TW" b="1" dirty="0">
                <a:solidFill>
                  <a:srgbClr val="093F5C"/>
                </a:solidFill>
                <a:latin typeface="微軟正黑體" panose="020B0604030504040204" pitchFamily="34" charset="-120"/>
                <a:ea typeface="微軟正黑體" panose="020B0604030504040204" pitchFamily="34" charset="-120"/>
              </a:rPr>
              <a:t> virus HIV, </a:t>
            </a:r>
            <a:r>
              <a:rPr lang="en-US" altLang="zh-TW" b="1" dirty="0" err="1">
                <a:solidFill>
                  <a:srgbClr val="093F5C"/>
                </a:solidFill>
                <a:latin typeface="微軟正黑體" panose="020B0604030504040204" pitchFamily="34" charset="-120"/>
                <a:ea typeface="微軟正黑體" panose="020B0604030504040204" pitchFamily="34" charset="-120"/>
              </a:rPr>
              <a:t>dan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jalur</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utama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penularannya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adalah</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melalui</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tindakan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seksual</a:t>
            </a:r>
            <a:r>
              <a:rPr lang="en-US" altLang="zh-TW" b="1" dirty="0">
                <a:solidFill>
                  <a:srgbClr val="093F5C"/>
                </a:solidFill>
                <a:latin typeface="微軟正黑體" panose="020B0604030504040204" pitchFamily="34" charset="-120"/>
                <a:ea typeface="微軟正黑體" panose="020B0604030504040204" pitchFamily="34" charset="-120"/>
              </a:rPr>
              <a:t> yang </a:t>
            </a:r>
            <a:r>
              <a:rPr lang="en-US" altLang="zh-TW" b="1" dirty="0" err="1">
                <a:solidFill>
                  <a:srgbClr val="093F5C"/>
                </a:solidFill>
                <a:latin typeface="微軟正黑體" panose="020B0604030504040204" pitchFamily="34" charset="-120"/>
                <a:ea typeface="微軟正黑體" panose="020B0604030504040204" pitchFamily="34" charset="-120"/>
              </a:rPr>
              <a:t>tidak</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aman</a:t>
            </a:r>
            <a:r>
              <a:rPr lang="en-US" altLang="zh-TW" b="1" dirty="0">
                <a:solidFill>
                  <a:srgbClr val="093F5C"/>
                </a:solidFill>
                <a:latin typeface="微軟正黑體" panose="020B0604030504040204" pitchFamily="34" charset="-120"/>
                <a:ea typeface="微軟正黑體" panose="020B0604030504040204" pitchFamily="34" charset="-120"/>
              </a:rPr>
              <a:t>.</a:t>
            </a:r>
          </a:p>
        </p:txBody>
      </p:sp>
      <p:sp>
        <p:nvSpPr>
          <p:cNvPr id="22" name="矩形 21">
            <a:extLst>
              <a:ext uri="{FF2B5EF4-FFF2-40B4-BE49-F238E27FC236}">
                <a16:creationId xmlns:a16="http://schemas.microsoft.com/office/drawing/2014/main" id="{35614283-AAF4-4633-8385-9AEC69D6BEBC}"/>
              </a:ext>
            </a:extLst>
          </p:cNvPr>
          <p:cNvSpPr/>
          <p:nvPr/>
        </p:nvSpPr>
        <p:spPr>
          <a:xfrm>
            <a:off x="1099877" y="1989999"/>
            <a:ext cx="7844650" cy="902643"/>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3" name="矩形 22">
            <a:extLst>
              <a:ext uri="{FF2B5EF4-FFF2-40B4-BE49-F238E27FC236}">
                <a16:creationId xmlns:a16="http://schemas.microsoft.com/office/drawing/2014/main" id="{BD6ADDA8-4D64-41D2-BE74-59481C07A73E}"/>
              </a:ext>
            </a:extLst>
          </p:cNvPr>
          <p:cNvSpPr/>
          <p:nvPr/>
        </p:nvSpPr>
        <p:spPr>
          <a:xfrm>
            <a:off x="137853" y="1989999"/>
            <a:ext cx="962024" cy="902643"/>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5" name="矩形 24">
            <a:extLst>
              <a:ext uri="{FF2B5EF4-FFF2-40B4-BE49-F238E27FC236}">
                <a16:creationId xmlns:a16="http://schemas.microsoft.com/office/drawing/2014/main" id="{AB3070DE-CD32-492E-84D8-EF729B0198A6}"/>
              </a:ext>
            </a:extLst>
          </p:cNvPr>
          <p:cNvSpPr/>
          <p:nvPr/>
        </p:nvSpPr>
        <p:spPr>
          <a:xfrm>
            <a:off x="1060497" y="1898247"/>
            <a:ext cx="7918291" cy="1089529"/>
          </a:xfrm>
          <a:prstGeom prst="rect">
            <a:avLst/>
          </a:prstGeom>
        </p:spPr>
        <p:txBody>
          <a:bodyPr wrap="square">
            <a:spAutoFit/>
          </a:bodyPr>
          <a:lstStyle/>
          <a:p>
            <a:pPr>
              <a:lnSpc>
                <a:spcPct val="120000"/>
              </a:lnSpc>
            </a:pPr>
            <a:r>
              <a:rPr lang="en-US" altLang="zh-TW" b="1" dirty="0">
                <a:solidFill>
                  <a:srgbClr val="093F5C"/>
                </a:solidFill>
                <a:latin typeface="微軟正黑體" panose="020B0604030504040204" pitchFamily="34" charset="-120"/>
                <a:ea typeface="微軟正黑體" panose="020B0604030504040204" pitchFamily="34" charset="-120"/>
              </a:rPr>
              <a:t>HIV </a:t>
            </a:r>
            <a:r>
              <a:rPr lang="en-US" altLang="zh-TW" b="1" dirty="0" err="1">
                <a:solidFill>
                  <a:srgbClr val="093F5C"/>
                </a:solidFill>
                <a:latin typeface="微軟正黑體" panose="020B0604030504040204" pitchFamily="34" charset="-120"/>
                <a:ea typeface="微軟正黑體" panose="020B0604030504040204" pitchFamily="34" charset="-120"/>
              </a:rPr>
              <a:t>telah</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dianggap</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sebagai</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penyakit</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kronis</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maka</a:t>
            </a:r>
            <a:r>
              <a:rPr lang="en-US" altLang="zh-TW" b="1" dirty="0">
                <a:solidFill>
                  <a:srgbClr val="093F5C"/>
                </a:solidFill>
                <a:latin typeface="微軟正黑體" panose="020B0604030504040204" pitchFamily="34" charset="-120"/>
                <a:ea typeface="微軟正黑體" panose="020B0604030504040204" pitchFamily="34" charset="-120"/>
              </a:rPr>
              <a:t> orang yang </a:t>
            </a:r>
            <a:r>
              <a:rPr lang="en-US" altLang="zh-TW" b="1" dirty="0" err="1">
                <a:solidFill>
                  <a:srgbClr val="093F5C"/>
                </a:solidFill>
                <a:latin typeface="微軟正黑體" panose="020B0604030504040204" pitchFamily="34" charset="-120"/>
                <a:ea typeface="微軟正黑體" panose="020B0604030504040204" pitchFamily="34" charset="-120"/>
              </a:rPr>
              <a:t>terinfeksi</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asal</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ada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makan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obat</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dengan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teratur</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akan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dapat</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mengontrol</a:t>
            </a:r>
            <a:r>
              <a:rPr lang="en-US" altLang="zh-TW" b="1" dirty="0">
                <a:solidFill>
                  <a:srgbClr val="093F5C"/>
                </a:solidFill>
                <a:latin typeface="微軟正黑體" panose="020B0604030504040204" pitchFamily="34" charset="-120"/>
                <a:ea typeface="微軟正黑體" panose="020B0604030504040204" pitchFamily="34" charset="-120"/>
              </a:rPr>
              <a:t> virus, </a:t>
            </a:r>
            <a:r>
              <a:rPr lang="en-US" altLang="zh-TW" b="1" dirty="0" err="1">
                <a:solidFill>
                  <a:srgbClr val="093F5C"/>
                </a:solidFill>
                <a:latin typeface="微軟正黑體" panose="020B0604030504040204" pitchFamily="34" charset="-120"/>
                <a:ea typeface="微軟正黑體" panose="020B0604030504040204" pitchFamily="34" charset="-120"/>
              </a:rPr>
              <a:t>dan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kondisi</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kesehatannya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akan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terawat</a:t>
            </a:r>
            <a:r>
              <a:rPr lang="en-US" altLang="zh-TW" b="1" dirty="0">
                <a:solidFill>
                  <a:srgbClr val="093F5C"/>
                </a:solidFill>
                <a:latin typeface="微軟正黑體" panose="020B0604030504040204" pitchFamily="34" charset="-120"/>
                <a:ea typeface="微軟正黑體" panose="020B0604030504040204" pitchFamily="34" charset="-120"/>
              </a:rPr>
              <a:t>.</a:t>
            </a:r>
          </a:p>
        </p:txBody>
      </p:sp>
      <p:sp>
        <p:nvSpPr>
          <p:cNvPr id="27" name="矩形 26">
            <a:extLst>
              <a:ext uri="{FF2B5EF4-FFF2-40B4-BE49-F238E27FC236}">
                <a16:creationId xmlns:a16="http://schemas.microsoft.com/office/drawing/2014/main" id="{1F068146-5317-4144-9258-62D23BA5DB20}"/>
              </a:ext>
            </a:extLst>
          </p:cNvPr>
          <p:cNvSpPr/>
          <p:nvPr/>
        </p:nvSpPr>
        <p:spPr>
          <a:xfrm>
            <a:off x="1099877" y="3024675"/>
            <a:ext cx="7844650" cy="1272289"/>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8" name="矩形 27">
            <a:extLst>
              <a:ext uri="{FF2B5EF4-FFF2-40B4-BE49-F238E27FC236}">
                <a16:creationId xmlns:a16="http://schemas.microsoft.com/office/drawing/2014/main" id="{AC583E87-28E3-4942-A3D8-D714E74FAD38}"/>
              </a:ext>
            </a:extLst>
          </p:cNvPr>
          <p:cNvSpPr/>
          <p:nvPr/>
        </p:nvSpPr>
        <p:spPr>
          <a:xfrm>
            <a:off x="137853" y="3024675"/>
            <a:ext cx="962024" cy="1272289"/>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9" name="矩形 28">
            <a:extLst>
              <a:ext uri="{FF2B5EF4-FFF2-40B4-BE49-F238E27FC236}">
                <a16:creationId xmlns:a16="http://schemas.microsoft.com/office/drawing/2014/main" id="{B5FEE711-BC75-475A-9A72-127EDBE5D2A6}"/>
              </a:ext>
            </a:extLst>
          </p:cNvPr>
          <p:cNvSpPr/>
          <p:nvPr/>
        </p:nvSpPr>
        <p:spPr>
          <a:xfrm>
            <a:off x="1045529" y="2987435"/>
            <a:ext cx="7933259" cy="1421928"/>
          </a:xfrm>
          <a:prstGeom prst="rect">
            <a:avLst/>
          </a:prstGeom>
        </p:spPr>
        <p:txBody>
          <a:bodyPr wrap="square">
            <a:spAutoFit/>
          </a:bodyPr>
          <a:lstStyle/>
          <a:p>
            <a:pPr>
              <a:lnSpc>
                <a:spcPct val="120000"/>
              </a:lnSpc>
            </a:pPr>
            <a:r>
              <a:rPr lang="en-US" altLang="zh-TW" b="1" dirty="0" err="1">
                <a:solidFill>
                  <a:srgbClr val="093F5C"/>
                </a:solidFill>
                <a:latin typeface="微軟正黑體" panose="020B0604030504040204" pitchFamily="34" charset="-120"/>
                <a:ea typeface="微軟正黑體" panose="020B0604030504040204" pitchFamily="34" charset="-120"/>
              </a:rPr>
              <a:t>Pembantu</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perawatan</a:t>
            </a:r>
            <a:r>
              <a:rPr lang="en-US" altLang="zh-TW" b="1" dirty="0">
                <a:solidFill>
                  <a:srgbClr val="093F5C"/>
                </a:solidFill>
                <a:latin typeface="微軟正黑體" panose="020B0604030504040204" pitchFamily="34" charset="-120"/>
                <a:ea typeface="微軟正黑體" panose="020B0604030504040204" pitchFamily="34" charset="-120"/>
              </a:rPr>
              <a:t> yang </a:t>
            </a:r>
            <a:r>
              <a:rPr lang="en-US" altLang="zh-TW" b="1" dirty="0" err="1">
                <a:solidFill>
                  <a:srgbClr val="093F5C"/>
                </a:solidFill>
                <a:latin typeface="微軟正黑體" panose="020B0604030504040204" pitchFamily="34" charset="-120"/>
                <a:ea typeface="微軟正黑體" panose="020B0604030504040204" pitchFamily="34" charset="-120"/>
              </a:rPr>
              <a:t>merawat</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pasien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terinfeksi</a:t>
            </a:r>
            <a:r>
              <a:rPr lang="en-US" altLang="zh-TW" b="1" dirty="0">
                <a:solidFill>
                  <a:srgbClr val="093F5C"/>
                </a:solidFill>
                <a:latin typeface="微軟正黑體" panose="020B0604030504040204" pitchFamily="34" charset="-120"/>
                <a:ea typeface="微軟正黑體" panose="020B0604030504040204" pitchFamily="34" charset="-120"/>
              </a:rPr>
              <a:t> HIV </a:t>
            </a:r>
            <a:r>
              <a:rPr lang="en-US" altLang="zh-TW" b="1" dirty="0" err="1">
                <a:solidFill>
                  <a:srgbClr val="093F5C"/>
                </a:solidFill>
                <a:latin typeface="微軟正黑體" panose="020B0604030504040204" pitchFamily="34" charset="-120"/>
                <a:ea typeface="微軟正黑體" panose="020B0604030504040204" pitchFamily="34" charset="-120"/>
              </a:rPr>
              <a:t>harus</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mengingatkan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pasien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untuk</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menerima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perawatan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medis</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secara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berkala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dan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makan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obat</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dengan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teratur</a:t>
            </a:r>
            <a:r>
              <a:rPr lang="en-US" altLang="zh-TW" b="1" dirty="0">
                <a:solidFill>
                  <a:srgbClr val="093F5C"/>
                </a:solidFill>
                <a:latin typeface="微軟正黑體" panose="020B0604030504040204" pitchFamily="34" charset="-120"/>
                <a:ea typeface="微軟正黑體" panose="020B0604030504040204" pitchFamily="34" charset="-120"/>
              </a:rPr>
              <a:t> agar </a:t>
            </a:r>
            <a:r>
              <a:rPr lang="en-US" altLang="zh-TW" b="1" dirty="0" err="1">
                <a:solidFill>
                  <a:srgbClr val="093F5C"/>
                </a:solidFill>
                <a:latin typeface="微軟正黑體" panose="020B0604030504040204" pitchFamily="34" charset="-120"/>
                <a:ea typeface="微軟正黑體" panose="020B0604030504040204" pitchFamily="34" charset="-120"/>
              </a:rPr>
              <a:t>jumlah</a:t>
            </a:r>
            <a:r>
              <a:rPr lang="en-US" altLang="zh-TW" b="1" dirty="0">
                <a:solidFill>
                  <a:srgbClr val="093F5C"/>
                </a:solidFill>
                <a:latin typeface="微軟正黑體" panose="020B0604030504040204" pitchFamily="34" charset="-120"/>
                <a:ea typeface="微軟正黑體" panose="020B0604030504040204" pitchFamily="34" charset="-120"/>
              </a:rPr>
              <a:t> virus di </a:t>
            </a:r>
            <a:r>
              <a:rPr lang="en-US" altLang="zh-TW" b="1" dirty="0" err="1">
                <a:solidFill>
                  <a:srgbClr val="093F5C"/>
                </a:solidFill>
                <a:latin typeface="微軟正黑體" panose="020B0604030504040204" pitchFamily="34" charset="-120"/>
                <a:ea typeface="微軟正黑體" panose="020B0604030504040204" pitchFamily="34" charset="-120"/>
              </a:rPr>
              <a:t>dalam</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badannya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dapat</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terkontrol</a:t>
            </a:r>
            <a:r>
              <a:rPr lang="en-US" altLang="zh-TW" b="1" dirty="0">
                <a:solidFill>
                  <a:srgbClr val="093F5C"/>
                </a:solidFill>
                <a:latin typeface="微軟正黑體" panose="020B0604030504040204" pitchFamily="34" charset="-120"/>
                <a:ea typeface="微軟正黑體" panose="020B0604030504040204" pitchFamily="34" charset="-120"/>
              </a:rPr>
              <a:t>.</a:t>
            </a:r>
          </a:p>
        </p:txBody>
      </p:sp>
      <p:sp>
        <p:nvSpPr>
          <p:cNvPr id="30" name="矩形 29">
            <a:extLst>
              <a:ext uri="{FF2B5EF4-FFF2-40B4-BE49-F238E27FC236}">
                <a16:creationId xmlns:a16="http://schemas.microsoft.com/office/drawing/2014/main" id="{CA970989-B7CF-4733-9F44-3E2110C1D739}"/>
              </a:ext>
            </a:extLst>
          </p:cNvPr>
          <p:cNvSpPr/>
          <p:nvPr/>
        </p:nvSpPr>
        <p:spPr>
          <a:xfrm>
            <a:off x="1115616" y="4446262"/>
            <a:ext cx="7844650" cy="483817"/>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31" name="矩形 30">
            <a:extLst>
              <a:ext uri="{FF2B5EF4-FFF2-40B4-BE49-F238E27FC236}">
                <a16:creationId xmlns:a16="http://schemas.microsoft.com/office/drawing/2014/main" id="{2C901743-0224-4390-9C81-7661532A007F}"/>
              </a:ext>
            </a:extLst>
          </p:cNvPr>
          <p:cNvSpPr/>
          <p:nvPr/>
        </p:nvSpPr>
        <p:spPr>
          <a:xfrm>
            <a:off x="153592" y="4446263"/>
            <a:ext cx="962024" cy="483816"/>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32" name="矩形 31">
            <a:extLst>
              <a:ext uri="{FF2B5EF4-FFF2-40B4-BE49-F238E27FC236}">
                <a16:creationId xmlns:a16="http://schemas.microsoft.com/office/drawing/2014/main" id="{9C65582D-6D2B-47A9-A994-287C8C6CFA8A}"/>
              </a:ext>
            </a:extLst>
          </p:cNvPr>
          <p:cNvSpPr/>
          <p:nvPr/>
        </p:nvSpPr>
        <p:spPr>
          <a:xfrm>
            <a:off x="1115616" y="5079377"/>
            <a:ext cx="7844650" cy="1678455"/>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33" name="矩形 32">
            <a:extLst>
              <a:ext uri="{FF2B5EF4-FFF2-40B4-BE49-F238E27FC236}">
                <a16:creationId xmlns:a16="http://schemas.microsoft.com/office/drawing/2014/main" id="{9083D01D-F861-4683-920A-B2B9E60220AA}"/>
              </a:ext>
            </a:extLst>
          </p:cNvPr>
          <p:cNvSpPr/>
          <p:nvPr/>
        </p:nvSpPr>
        <p:spPr>
          <a:xfrm>
            <a:off x="153592" y="5079378"/>
            <a:ext cx="962024" cy="1678454"/>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34" name="矩形 33">
            <a:extLst>
              <a:ext uri="{FF2B5EF4-FFF2-40B4-BE49-F238E27FC236}">
                <a16:creationId xmlns:a16="http://schemas.microsoft.com/office/drawing/2014/main" id="{E95BE479-D4D9-48B9-97FE-5851D1C40607}"/>
              </a:ext>
            </a:extLst>
          </p:cNvPr>
          <p:cNvSpPr/>
          <p:nvPr/>
        </p:nvSpPr>
        <p:spPr>
          <a:xfrm>
            <a:off x="1106127" y="4472393"/>
            <a:ext cx="7037457" cy="394595"/>
          </a:xfrm>
          <a:prstGeom prst="rect">
            <a:avLst/>
          </a:prstGeom>
        </p:spPr>
        <p:txBody>
          <a:bodyPr wrap="square">
            <a:spAutoFit/>
          </a:bodyPr>
          <a:lstStyle/>
          <a:p>
            <a:pPr>
              <a:lnSpc>
                <a:spcPct val="120000"/>
              </a:lnSpc>
            </a:pPr>
            <a:r>
              <a:rPr lang="en-US" altLang="zh-TW" b="1" dirty="0" err="1">
                <a:solidFill>
                  <a:srgbClr val="093F5C"/>
                </a:solidFill>
                <a:latin typeface="微軟正黑體" panose="020B0604030504040204" pitchFamily="34" charset="-120"/>
                <a:ea typeface="微軟正黑體" panose="020B0604030504040204" pitchFamily="34" charset="-120"/>
              </a:rPr>
              <a:t>Layanan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untuk</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perawatan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rutin</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tidak</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bisa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ketularan</a:t>
            </a:r>
            <a:r>
              <a:rPr lang="en-US" altLang="zh-TW" b="1" dirty="0">
                <a:solidFill>
                  <a:srgbClr val="093F5C"/>
                </a:solidFill>
                <a:latin typeface="微軟正黑體" panose="020B0604030504040204" pitchFamily="34" charset="-120"/>
                <a:ea typeface="微軟正黑體" panose="020B0604030504040204" pitchFamily="34" charset="-120"/>
              </a:rPr>
              <a:t> HIV.</a:t>
            </a:r>
          </a:p>
        </p:txBody>
      </p:sp>
      <p:sp>
        <p:nvSpPr>
          <p:cNvPr id="35" name="矩形 34">
            <a:extLst>
              <a:ext uri="{FF2B5EF4-FFF2-40B4-BE49-F238E27FC236}">
                <a16:creationId xmlns:a16="http://schemas.microsoft.com/office/drawing/2014/main" id="{9FFB1FEB-F5DB-4C8E-B2AD-4E05AC9692ED}"/>
              </a:ext>
            </a:extLst>
          </p:cNvPr>
          <p:cNvSpPr/>
          <p:nvPr/>
        </p:nvSpPr>
        <p:spPr>
          <a:xfrm>
            <a:off x="1115616" y="5079378"/>
            <a:ext cx="7878911" cy="1754326"/>
          </a:xfrm>
          <a:prstGeom prst="rect">
            <a:avLst/>
          </a:prstGeom>
        </p:spPr>
        <p:txBody>
          <a:bodyPr wrap="square">
            <a:spAutoFit/>
          </a:bodyPr>
          <a:lstStyle/>
          <a:p>
            <a:pPr>
              <a:lnSpc>
                <a:spcPct val="120000"/>
              </a:lnSpc>
            </a:pPr>
            <a:r>
              <a:rPr lang="id-ID" altLang="zh-TW" b="1" dirty="0">
                <a:solidFill>
                  <a:srgbClr val="093F5C"/>
                </a:solidFill>
                <a:latin typeface="微軟正黑體" panose="020B0604030504040204" pitchFamily="34" charset="-120"/>
                <a:ea typeface="微軟正黑體" panose="020B0604030504040204" pitchFamily="34" charset="-120"/>
              </a:rPr>
              <a:t>Jika pembantu perawatan jangka panjang mengalami paparan tanpa sengaja karena bekerja, harap dalam waktu 72 jam segera ke rumah sakit untuk melakukan skrining </a:t>
            </a:r>
            <a:r>
              <a:rPr lang="en-US" altLang="zh-TW" b="1" dirty="0">
                <a:solidFill>
                  <a:srgbClr val="093F5C"/>
                </a:solidFill>
                <a:latin typeface="微軟正黑體" panose="020B0604030504040204" pitchFamily="34" charset="-120"/>
                <a:ea typeface="微軟正黑體" panose="020B0604030504040204" pitchFamily="34" charset="-120"/>
              </a:rPr>
              <a:t>HIV</a:t>
            </a:r>
            <a:r>
              <a:rPr lang="id-ID" altLang="zh-TW" b="1" dirty="0">
                <a:solidFill>
                  <a:srgbClr val="093F5C"/>
                </a:solidFill>
                <a:latin typeface="微軟正黑體" panose="020B0604030504040204" pitchFamily="34" charset="-120"/>
                <a:ea typeface="微軟正黑體" panose="020B0604030504040204" pitchFamily="34" charset="-120"/>
              </a:rPr>
              <a:t>, dan akan dinilai oleh dokter apakah perlu diberikan obat pencegahan; biaya obat akan disubsidi oleh pemerintah.</a:t>
            </a:r>
          </a:p>
        </p:txBody>
      </p:sp>
      <p:sp>
        <p:nvSpPr>
          <p:cNvPr id="37" name="Teardrop 10">
            <a:extLst>
              <a:ext uri="{FF2B5EF4-FFF2-40B4-BE49-F238E27FC236}">
                <a16:creationId xmlns:a16="http://schemas.microsoft.com/office/drawing/2014/main" id="{6C702F7E-ED25-41B8-9D8C-D0FDC6DF9D9D}"/>
              </a:ext>
            </a:extLst>
          </p:cNvPr>
          <p:cNvSpPr/>
          <p:nvPr/>
        </p:nvSpPr>
        <p:spPr>
          <a:xfrm rot="18900000">
            <a:off x="843558" y="1079072"/>
            <a:ext cx="179718" cy="179718"/>
          </a:xfrm>
          <a:prstGeom prst="teardrop">
            <a:avLst>
              <a:gd name="adj" fmla="val 13388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Calibri"/>
              <a:ea typeface="맑은 고딕" panose="020B0503020000020004" pitchFamily="34" charset="-127"/>
              <a:cs typeface="+mn-cs"/>
            </a:endParaRPr>
          </a:p>
        </p:txBody>
      </p:sp>
      <p:pic>
        <p:nvPicPr>
          <p:cNvPr id="26" name="圖片 25">
            <a:extLst>
              <a:ext uri="{FF2B5EF4-FFF2-40B4-BE49-F238E27FC236}">
                <a16:creationId xmlns:a16="http://schemas.microsoft.com/office/drawing/2014/main" id="{080C0135-CF9D-45F7-9BF8-9B6031518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222" y="1037597"/>
            <a:ext cx="774436" cy="732677"/>
          </a:xfrm>
          <a:prstGeom prst="rect">
            <a:avLst/>
          </a:prstGeom>
        </p:spPr>
      </p:pic>
      <p:pic>
        <p:nvPicPr>
          <p:cNvPr id="42" name="圖片 41">
            <a:extLst>
              <a:ext uri="{FF2B5EF4-FFF2-40B4-BE49-F238E27FC236}">
                <a16:creationId xmlns:a16="http://schemas.microsoft.com/office/drawing/2014/main" id="{BE18F422-3FF7-4D31-9FA9-629F22893AB2}"/>
              </a:ext>
            </a:extLst>
          </p:cNvPr>
          <p:cNvPicPr>
            <a:picLocks noChangeAspect="1"/>
          </p:cNvPicPr>
          <p:nvPr/>
        </p:nvPicPr>
        <p:blipFill rotWithShape="1">
          <a:blip r:embed="rId3">
            <a:extLst>
              <a:ext uri="{28A0092B-C50C-407E-A947-70E740481C1C}">
                <a14:useLocalDpi xmlns:a14="http://schemas.microsoft.com/office/drawing/2010/main" val="0"/>
              </a:ext>
            </a:extLst>
          </a:blip>
          <a:srcRect l="29765" t="8305" r="61772" b="77171"/>
          <a:stretch/>
        </p:blipFill>
        <p:spPr>
          <a:xfrm>
            <a:off x="177354" y="3207225"/>
            <a:ext cx="828675" cy="883746"/>
          </a:xfrm>
          <a:prstGeom prst="rect">
            <a:avLst/>
          </a:prstGeom>
        </p:spPr>
      </p:pic>
      <p:pic>
        <p:nvPicPr>
          <p:cNvPr id="43" name="圖片 42">
            <a:extLst>
              <a:ext uri="{FF2B5EF4-FFF2-40B4-BE49-F238E27FC236}">
                <a16:creationId xmlns:a16="http://schemas.microsoft.com/office/drawing/2014/main" id="{E3D869C6-F5F4-4101-BE07-93D4476BCCD9}"/>
              </a:ext>
            </a:extLst>
          </p:cNvPr>
          <p:cNvPicPr>
            <a:picLocks noChangeAspect="1"/>
          </p:cNvPicPr>
          <p:nvPr/>
        </p:nvPicPr>
        <p:blipFill rotWithShape="1">
          <a:blip r:embed="rId3">
            <a:extLst>
              <a:ext uri="{28A0092B-C50C-407E-A947-70E740481C1C}">
                <a14:useLocalDpi xmlns:a14="http://schemas.microsoft.com/office/drawing/2010/main" val="0"/>
              </a:ext>
            </a:extLst>
          </a:blip>
          <a:srcRect l="29474" t="32207" r="62063" b="51820"/>
          <a:stretch/>
        </p:blipFill>
        <p:spPr>
          <a:xfrm>
            <a:off x="192440" y="2042385"/>
            <a:ext cx="828675" cy="797869"/>
          </a:xfrm>
          <a:prstGeom prst="rect">
            <a:avLst/>
          </a:prstGeom>
        </p:spPr>
      </p:pic>
      <p:pic>
        <p:nvPicPr>
          <p:cNvPr id="44" name="圖片 43">
            <a:extLst>
              <a:ext uri="{FF2B5EF4-FFF2-40B4-BE49-F238E27FC236}">
                <a16:creationId xmlns:a16="http://schemas.microsoft.com/office/drawing/2014/main" id="{B3FB2C1C-5F13-4305-93BB-486AF6362F96}"/>
              </a:ext>
            </a:extLst>
          </p:cNvPr>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6667" b="92917" l="9961" r="89844">
                        <a14:foregroundMark x1="47656" y1="23333" x2="47656" y2="23333"/>
                        <a14:foregroundMark x1="38672" y1="93333" x2="38672" y2="93333"/>
                      </a14:backgroundRemoval>
                    </a14:imgEffect>
                  </a14:imgLayer>
                </a14:imgProps>
              </a:ext>
              <a:ext uri="{28A0092B-C50C-407E-A947-70E740481C1C}">
                <a14:useLocalDpi xmlns:a14="http://schemas.microsoft.com/office/drawing/2010/main" val="0"/>
              </a:ext>
            </a:extLst>
          </a:blip>
          <a:srcRect l="29331" r="26379"/>
          <a:stretch/>
        </p:blipFill>
        <p:spPr>
          <a:xfrm>
            <a:off x="306968" y="4437112"/>
            <a:ext cx="631095" cy="488067"/>
          </a:xfrm>
          <a:prstGeom prst="rect">
            <a:avLst/>
          </a:prstGeom>
        </p:spPr>
      </p:pic>
      <p:pic>
        <p:nvPicPr>
          <p:cNvPr id="45" name="圖片 44">
            <a:extLst>
              <a:ext uri="{FF2B5EF4-FFF2-40B4-BE49-F238E27FC236}">
                <a16:creationId xmlns:a16="http://schemas.microsoft.com/office/drawing/2014/main" id="{9FBBB9E1-0370-46F9-94AE-C1FDC2C4F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562" y="5059405"/>
            <a:ext cx="1481256" cy="1626420"/>
          </a:xfrm>
          <a:prstGeom prst="rect">
            <a:avLst/>
          </a:prstGeom>
        </p:spPr>
      </p:pic>
      <p:sp>
        <p:nvSpPr>
          <p:cNvPr id="4" name="投影片編號版面配置區 3">
            <a:extLst>
              <a:ext uri="{FF2B5EF4-FFF2-40B4-BE49-F238E27FC236}">
                <a16:creationId xmlns:a16="http://schemas.microsoft.com/office/drawing/2014/main" id="{AC767C54-3E72-4A93-A3DA-E351FBD5DED5}"/>
              </a:ext>
            </a:extLst>
          </p:cNvPr>
          <p:cNvSpPr>
            <a:spLocks noGrp="1"/>
          </p:cNvSpPr>
          <p:nvPr>
            <p:ph type="sldNum" sz="quarter" idx="12"/>
          </p:nvPr>
        </p:nvSpPr>
        <p:spPr>
          <a:xfrm>
            <a:off x="6806915" y="6430643"/>
            <a:ext cx="2133600" cy="365125"/>
          </a:xfrm>
        </p:spPr>
        <p:txBody>
          <a:bodyPr/>
          <a:lstStyle/>
          <a:p>
            <a:fld id="{DF4C4211-DC08-42C6-B13C-B804F08D47A0}" type="slidenum">
              <a:rPr lang="zh-TW" altLang="en-US" smtClean="0"/>
              <a:t>35</a:t>
            </a:fld>
            <a:endParaRPr lang="zh-TW" altLang="en-US" dirty="0"/>
          </a:p>
        </p:txBody>
      </p:sp>
    </p:spTree>
    <p:extLst>
      <p:ext uri="{BB962C8B-B14F-4D97-AF65-F5344CB8AC3E}">
        <p14:creationId xmlns:p14="http://schemas.microsoft.com/office/powerpoint/2010/main" val="2782425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BACA3B97-EAC8-4915-8D46-C46A5831F03B}"/>
              </a:ext>
            </a:extLst>
          </p:cNvPr>
          <p:cNvPicPr>
            <a:picLocks noChangeAspect="1"/>
          </p:cNvPicPr>
          <p:nvPr/>
        </p:nvPicPr>
        <p:blipFill>
          <a:blip r:embed="rId2">
            <a:duotone>
              <a:schemeClr val="accent1">
                <a:shade val="45000"/>
                <a:satMod val="135000"/>
              </a:schemeClr>
              <a:prstClr val="white"/>
            </a:duotone>
          </a:blip>
          <a:stretch>
            <a:fillRect/>
          </a:stretch>
        </p:blipFill>
        <p:spPr>
          <a:xfrm>
            <a:off x="2983024" y="2424507"/>
            <a:ext cx="6183038" cy="3539112"/>
          </a:xfrm>
          <a:prstGeom prst="rect">
            <a:avLst/>
          </a:prstGeom>
        </p:spPr>
      </p:pic>
      <p:sp>
        <p:nvSpPr>
          <p:cNvPr id="13" name="矩形 12">
            <a:extLst>
              <a:ext uri="{FF2B5EF4-FFF2-40B4-BE49-F238E27FC236}">
                <a16:creationId xmlns:a16="http://schemas.microsoft.com/office/drawing/2014/main" id="{DD6B0ADD-279A-4720-93AA-95DF1F68006F}"/>
              </a:ext>
            </a:extLst>
          </p:cNvPr>
          <p:cNvSpPr/>
          <p:nvPr/>
        </p:nvSpPr>
        <p:spPr>
          <a:xfrm>
            <a:off x="0" y="-91440"/>
            <a:ext cx="2826327"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1A2B6DB2-5F95-4FD5-8AF4-654267A58F44}"/>
              </a:ext>
            </a:extLst>
          </p:cNvPr>
          <p:cNvGrpSpPr/>
          <p:nvPr/>
        </p:nvGrpSpPr>
        <p:grpSpPr>
          <a:xfrm>
            <a:off x="0" y="-91439"/>
            <a:ext cx="2826327" cy="7074130"/>
            <a:chOff x="0" y="22465"/>
            <a:chExt cx="2959964" cy="6875208"/>
          </a:xfrm>
        </p:grpSpPr>
        <p:sp>
          <p:nvSpPr>
            <p:cNvPr id="3" name="Heart 45">
              <a:extLst>
                <a:ext uri="{FF2B5EF4-FFF2-40B4-BE49-F238E27FC236}">
                  <a16:creationId xmlns:a16="http://schemas.microsoft.com/office/drawing/2014/main" id="{05D7D494-03C9-47EE-831A-60ECE9A86AF3}"/>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a:extLst>
                <a:ext uri="{FF2B5EF4-FFF2-40B4-BE49-F238E27FC236}">
                  <a16:creationId xmlns:a16="http://schemas.microsoft.com/office/drawing/2014/main" id="{7F1ABBFE-5BFB-4C20-BFBF-81AEC7A909AB}"/>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Freeform 36">
              <a:extLst>
                <a:ext uri="{FF2B5EF4-FFF2-40B4-BE49-F238E27FC236}">
                  <a16:creationId xmlns:a16="http://schemas.microsoft.com/office/drawing/2014/main" id="{A812B6C8-746E-4421-A127-590FB9DC8C03}"/>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endParaRPr lang="ko-KR" altLang="en-US" dirty="0">
                <a:latin typeface="Arial" pitchFamily="34" charset="0"/>
                <a:cs typeface="Arial" pitchFamily="34" charset="0"/>
              </a:endParaRPr>
            </a:p>
          </p:txBody>
        </p:sp>
        <p:sp>
          <p:nvSpPr>
            <p:cNvPr id="6" name="Freeform 36">
              <a:extLst>
                <a:ext uri="{FF2B5EF4-FFF2-40B4-BE49-F238E27FC236}">
                  <a16:creationId xmlns:a16="http://schemas.microsoft.com/office/drawing/2014/main" id="{479A1CEA-84FE-4C7E-B544-1B2E21DDC9EB}"/>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dirty="0">
                <a:latin typeface="Arial" pitchFamily="34" charset="0"/>
                <a:cs typeface="Arial" pitchFamily="34" charset="0"/>
              </a:endParaRPr>
            </a:p>
          </p:txBody>
        </p:sp>
        <p:sp>
          <p:nvSpPr>
            <p:cNvPr id="7" name="Rectangle 12">
              <a:extLst>
                <a:ext uri="{FF2B5EF4-FFF2-40B4-BE49-F238E27FC236}">
                  <a16:creationId xmlns:a16="http://schemas.microsoft.com/office/drawing/2014/main" id="{61E22E80-214D-4266-9DDD-7DB5DC0D242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4">
              <a:extLst>
                <a:ext uri="{FF2B5EF4-FFF2-40B4-BE49-F238E27FC236}">
                  <a16:creationId xmlns:a16="http://schemas.microsoft.com/office/drawing/2014/main" id="{1812BE10-9CBD-40DF-A4CA-63EDC4C77B1C}"/>
                </a:ext>
              </a:extLst>
            </p:cNvPr>
            <p:cNvGrpSpPr/>
            <p:nvPr/>
          </p:nvGrpSpPr>
          <p:grpSpPr>
            <a:xfrm>
              <a:off x="1291919" y="3215458"/>
              <a:ext cx="376126" cy="376126"/>
              <a:chOff x="1733181" y="3181305"/>
              <a:chExt cx="376126" cy="376126"/>
            </a:xfrm>
          </p:grpSpPr>
          <p:sp>
            <p:nvSpPr>
              <p:cNvPr id="9" name="Oval 9">
                <a:extLst>
                  <a:ext uri="{FF2B5EF4-FFF2-40B4-BE49-F238E27FC236}">
                    <a16:creationId xmlns:a16="http://schemas.microsoft.com/office/drawing/2014/main" id="{13A3A39A-755A-44D3-8E8A-4B29E5B7284C}"/>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0">
                <a:extLst>
                  <a:ext uri="{FF2B5EF4-FFF2-40B4-BE49-F238E27FC236}">
                    <a16:creationId xmlns:a16="http://schemas.microsoft.com/office/drawing/2014/main" id="{00DD71EB-5673-42B4-BAC2-5B8713ACFFB1}"/>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1">
                <a:extLst>
                  <a:ext uri="{FF2B5EF4-FFF2-40B4-BE49-F238E27FC236}">
                    <a16:creationId xmlns:a16="http://schemas.microsoft.com/office/drawing/2014/main" id="{AFCAB99A-03BB-4257-80E3-4B9EE0C22974}"/>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投影片編號版面配置區 13">
            <a:extLst>
              <a:ext uri="{FF2B5EF4-FFF2-40B4-BE49-F238E27FC236}">
                <a16:creationId xmlns:a16="http://schemas.microsoft.com/office/drawing/2014/main" id="{4B572E79-C788-4367-8869-C2C70DB647C3}"/>
              </a:ext>
            </a:extLst>
          </p:cNvPr>
          <p:cNvSpPr>
            <a:spLocks noGrp="1"/>
          </p:cNvSpPr>
          <p:nvPr>
            <p:ph type="sldNum" sz="quarter" idx="12"/>
          </p:nvPr>
        </p:nvSpPr>
        <p:spPr/>
        <p:txBody>
          <a:bodyPr/>
          <a:lstStyle/>
          <a:p>
            <a:fld id="{DF4C4211-DC08-42C6-B13C-B804F08D47A0}" type="slidenum">
              <a:rPr lang="zh-TW" altLang="en-US" smtClean="0"/>
              <a:t>36</a:t>
            </a:fld>
            <a:endParaRPr lang="zh-TW" altLang="en-US"/>
          </a:p>
        </p:txBody>
      </p:sp>
    </p:spTree>
    <p:extLst>
      <p:ext uri="{BB962C8B-B14F-4D97-AF65-F5344CB8AC3E}">
        <p14:creationId xmlns:p14="http://schemas.microsoft.com/office/powerpoint/2010/main" val="11385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9119061" cy="1205315"/>
          </a:xfrm>
          <a:prstGeom prst="rect">
            <a:avLst/>
          </a:prstGeom>
          <a:solidFill>
            <a:srgbClr val="90B4BE"/>
          </a:solidFill>
          <a:ln w="76200">
            <a:solidFill>
              <a:srgbClr val="90B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530436" y="1205314"/>
            <a:ext cx="4671753" cy="5684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TW" altLang="en-US" dirty="0">
              <a:latin typeface="微軟正黑體" panose="020B0604030504040204" pitchFamily="34" charset="-120"/>
              <a:ea typeface="微軟正黑體" panose="020B0604030504040204" pitchFamily="34" charset="-120"/>
            </a:endParaRPr>
          </a:p>
        </p:txBody>
      </p:sp>
      <p:sp>
        <p:nvSpPr>
          <p:cNvPr id="4" name="標題 1"/>
          <p:cNvSpPr>
            <a:spLocks noGrp="1"/>
          </p:cNvSpPr>
          <p:nvPr>
            <p:ph type="title"/>
          </p:nvPr>
        </p:nvSpPr>
        <p:spPr>
          <a:xfrm>
            <a:off x="899592" y="171072"/>
            <a:ext cx="7534275" cy="836612"/>
          </a:xfrm>
        </p:spPr>
        <p:txBody>
          <a:bodyPr vert="horz" lIns="91440" tIns="45720" rIns="91440" bIns="45720" rtlCol="0">
            <a:noAutofit/>
          </a:bodyPr>
          <a:lstStyle/>
          <a:p>
            <a:pPr>
              <a:spcBef>
                <a:spcPts val="1000"/>
              </a:spcBef>
              <a:buFont typeface="Arial" panose="020B0604020202020204" pitchFamily="34" charset="0"/>
            </a:pPr>
            <a:r>
              <a:rPr lang="en-US" altLang="zh-TW" sz="3600" b="1" dirty="0" err="1" smtClean="0">
                <a:solidFill>
                  <a:schemeClr val="bg1"/>
                </a:solidFill>
                <a:latin typeface="微軟正黑體" panose="020B0604030504040204" pitchFamily="34" charset="-120"/>
                <a:ea typeface="微軟正黑體" panose="020B0604030504040204" pitchFamily="34" charset="-120"/>
                <a:cs typeface="+mn-cs"/>
              </a:rPr>
              <a:t>Apa</a:t>
            </a:r>
            <a:r>
              <a:rPr lang="en-US" altLang="zh-TW" sz="3600" b="1" dirty="0" smtClean="0">
                <a:solidFill>
                  <a:schemeClr val="bg1"/>
                </a:solidFill>
                <a:latin typeface="微軟正黑體" panose="020B0604030504040204" pitchFamily="34" charset="-120"/>
                <a:ea typeface="微軟正黑體" panose="020B0604030504040204" pitchFamily="34" charset="-120"/>
                <a:cs typeface="+mn-cs"/>
              </a:rPr>
              <a:t> </a:t>
            </a:r>
            <a:r>
              <a:rPr lang="en-US" altLang="zh-TW" sz="3600" b="1" dirty="0">
                <a:solidFill>
                  <a:schemeClr val="bg1"/>
                </a:solidFill>
                <a:latin typeface="微軟正黑體" panose="020B0604030504040204" pitchFamily="34" charset="-120"/>
                <a:ea typeface="微軟正黑體" panose="020B0604030504040204" pitchFamily="34" charset="-120"/>
                <a:cs typeface="+mn-cs"/>
              </a:rPr>
              <a:t>yang </a:t>
            </a:r>
            <a:r>
              <a:rPr lang="en-US" altLang="zh-TW" sz="3600" b="1" dirty="0" err="1">
                <a:solidFill>
                  <a:schemeClr val="bg1"/>
                </a:solidFill>
                <a:latin typeface="微軟正黑體" panose="020B0604030504040204" pitchFamily="34" charset="-120"/>
                <a:ea typeface="微軟正黑體" panose="020B0604030504040204" pitchFamily="34" charset="-120"/>
                <a:cs typeface="+mn-cs"/>
              </a:rPr>
              <a:t>Anda</a:t>
            </a:r>
            <a:r>
              <a:rPr lang="en-US" altLang="zh-TW" sz="3600" b="1" dirty="0">
                <a:solidFill>
                  <a:schemeClr val="bg1"/>
                </a:solidFill>
                <a:latin typeface="微軟正黑體" panose="020B0604030504040204" pitchFamily="34" charset="-120"/>
                <a:ea typeface="微軟正黑體" panose="020B0604030504040204" pitchFamily="34" charset="-120"/>
                <a:cs typeface="+mn-cs"/>
              </a:rPr>
              <a:t> </a:t>
            </a:r>
            <a:r>
              <a:rPr lang="en-US" altLang="zh-TW" sz="3600" b="1" dirty="0" err="1">
                <a:solidFill>
                  <a:schemeClr val="bg1"/>
                </a:solidFill>
                <a:latin typeface="微軟正黑體" panose="020B0604030504040204" pitchFamily="34" charset="-120"/>
                <a:ea typeface="微軟正黑體" panose="020B0604030504040204" pitchFamily="34" charset="-120"/>
                <a:cs typeface="+mn-cs"/>
              </a:rPr>
              <a:t>pikirkan</a:t>
            </a:r>
            <a:r>
              <a:rPr lang="en-US" altLang="zh-TW" sz="3600" b="1" dirty="0">
                <a:solidFill>
                  <a:schemeClr val="bg1"/>
                </a:solidFill>
                <a:latin typeface="微軟正黑體" panose="020B0604030504040204" pitchFamily="34" charset="-120"/>
                <a:ea typeface="微軟正黑體" panose="020B0604030504040204" pitchFamily="34" charset="-120"/>
                <a:cs typeface="+mn-cs"/>
              </a:rPr>
              <a:t> </a:t>
            </a:r>
            <a:r>
              <a:rPr lang="en-US" altLang="zh-TW" sz="3600" b="1" dirty="0" err="1">
                <a:solidFill>
                  <a:schemeClr val="bg1"/>
                </a:solidFill>
                <a:latin typeface="微軟正黑體" panose="020B0604030504040204" pitchFamily="34" charset="-120"/>
                <a:ea typeface="微軟正黑體" panose="020B0604030504040204" pitchFamily="34" charset="-120"/>
                <a:cs typeface="+mn-cs"/>
              </a:rPr>
              <a:t>saat</a:t>
            </a:r>
            <a:r>
              <a:rPr lang="en-US" altLang="zh-TW" sz="3600" b="1" dirty="0">
                <a:solidFill>
                  <a:schemeClr val="bg1"/>
                </a:solidFill>
                <a:latin typeface="微軟正黑體" panose="020B0604030504040204" pitchFamily="34" charset="-120"/>
                <a:ea typeface="微軟正黑體" panose="020B0604030504040204" pitchFamily="34" charset="-120"/>
                <a:cs typeface="+mn-cs"/>
              </a:rPr>
              <a:t> </a:t>
            </a:r>
            <a:r>
              <a:rPr lang="en-US" altLang="zh-TW" sz="3600" b="1" dirty="0" err="1">
                <a:solidFill>
                  <a:schemeClr val="bg1"/>
                </a:solidFill>
                <a:latin typeface="微軟正黑體" panose="020B0604030504040204" pitchFamily="34" charset="-120"/>
                <a:ea typeface="微軟正黑體" panose="020B0604030504040204" pitchFamily="34" charset="-120"/>
                <a:cs typeface="+mn-cs"/>
              </a:rPr>
              <a:t>menyinggung</a:t>
            </a:r>
            <a:r>
              <a:rPr lang="en-US" altLang="zh-TW" sz="3600" b="1" dirty="0">
                <a:solidFill>
                  <a:schemeClr val="bg1"/>
                </a:solidFill>
                <a:latin typeface="微軟正黑體" panose="020B0604030504040204" pitchFamily="34" charset="-120"/>
                <a:ea typeface="微軟正黑體" panose="020B0604030504040204" pitchFamily="34" charset="-120"/>
                <a:cs typeface="+mn-cs"/>
              </a:rPr>
              <a:t> </a:t>
            </a:r>
            <a:r>
              <a:rPr lang="en-US" altLang="zh-TW" sz="3600" b="1" dirty="0" err="1">
                <a:solidFill>
                  <a:schemeClr val="bg1"/>
                </a:solidFill>
                <a:latin typeface="微軟正黑體" panose="020B0604030504040204" pitchFamily="34" charset="-120"/>
                <a:ea typeface="微軟正黑體" panose="020B0604030504040204" pitchFamily="34" charset="-120"/>
                <a:cs typeface="+mn-cs"/>
              </a:rPr>
              <a:t>topik</a:t>
            </a:r>
            <a:r>
              <a:rPr lang="en-US" altLang="zh-TW" sz="3600" b="1" dirty="0">
                <a:solidFill>
                  <a:schemeClr val="bg1"/>
                </a:solidFill>
                <a:latin typeface="微軟正黑體" panose="020B0604030504040204" pitchFamily="34" charset="-120"/>
                <a:ea typeface="微軟正黑體" panose="020B0604030504040204" pitchFamily="34" charset="-120"/>
                <a:cs typeface="+mn-cs"/>
              </a:rPr>
              <a:t> HIV?</a:t>
            </a:r>
            <a:endParaRPr altLang="en-US" sz="3600" b="1" dirty="0">
              <a:solidFill>
                <a:schemeClr val="bg1"/>
              </a:solidFill>
              <a:latin typeface="微軟正黑體" panose="020B0604030504040204" pitchFamily="34" charset="-120"/>
              <a:ea typeface="微軟正黑體" panose="020B0604030504040204" pitchFamily="34" charset="-120"/>
              <a:cs typeface="+mn-cs"/>
            </a:endParaRPr>
          </a:p>
        </p:txBody>
      </p:sp>
      <p:sp>
        <p:nvSpPr>
          <p:cNvPr id="5" name="內容版面配置區 3"/>
          <p:cNvSpPr>
            <a:spLocks noGrp="1"/>
          </p:cNvSpPr>
          <p:nvPr>
            <p:ph sz="quarter" idx="4294967295"/>
          </p:nvPr>
        </p:nvSpPr>
        <p:spPr>
          <a:xfrm>
            <a:off x="5076056" y="1338235"/>
            <a:ext cx="4043005" cy="4488901"/>
          </a:xfrm>
          <a:prstGeom prst="rect">
            <a:avLst/>
          </a:prstGeom>
          <a:solidFill>
            <a:schemeClr val="bg1">
              <a:lumMod val="95000"/>
            </a:schemeClr>
          </a:solidFill>
        </p:spPr>
        <p:txBody>
          <a:bodyPr>
            <a:noAutofit/>
          </a:bodyPr>
          <a:lstStyle/>
          <a:p>
            <a:pPr marL="0" indent="0">
              <a:lnSpc>
                <a:spcPts val="3900"/>
              </a:lnSpc>
              <a:buNone/>
            </a:pPr>
            <a:r>
              <a:rPr lang="en-US" altLang="en-US" sz="2400" b="1" dirty="0" err="1">
                <a:solidFill>
                  <a:srgbClr val="093F5C"/>
                </a:solidFill>
                <a:latin typeface="微軟正黑體" panose="020B0604030504040204" pitchFamily="34" charset="-120"/>
                <a:ea typeface="微軟正黑體" panose="020B0604030504040204" pitchFamily="34" charset="-120"/>
              </a:rPr>
              <a:t>Penyakit</a:t>
            </a:r>
            <a:r>
              <a:rPr lang="en-US" altLang="en-US" sz="2400" b="1" dirty="0">
                <a:solidFill>
                  <a:srgbClr val="093F5C"/>
                </a:solidFill>
                <a:latin typeface="微軟正黑體" panose="020B0604030504040204" pitchFamily="34" charset="-120"/>
                <a:ea typeface="微軟正黑體" panose="020B0604030504040204" pitchFamily="34" charset="-120"/>
              </a:rPr>
              <a:t> </a:t>
            </a:r>
            <a:r>
              <a:rPr lang="en-US" altLang="en-US" sz="2400" b="1" dirty="0" err="1">
                <a:solidFill>
                  <a:srgbClr val="093F5C"/>
                </a:solidFill>
                <a:latin typeface="微軟正黑體" panose="020B0604030504040204" pitchFamily="34" charset="-120"/>
                <a:ea typeface="微軟正黑體" panose="020B0604030504040204" pitchFamily="34" charset="-120"/>
              </a:rPr>
              <a:t>menular</a:t>
            </a:r>
            <a:endParaRPr lang="en-US" altLang="en-US" sz="2400" b="1" dirty="0">
              <a:solidFill>
                <a:srgbClr val="093F5C"/>
              </a:solidFill>
              <a:latin typeface="微軟正黑體" panose="020B0604030504040204" pitchFamily="34" charset="-120"/>
              <a:ea typeface="微軟正黑體" panose="020B0604030504040204" pitchFamily="34" charset="-120"/>
            </a:endParaRPr>
          </a:p>
          <a:p>
            <a:pPr marL="0" indent="0">
              <a:lnSpc>
                <a:spcPts val="3900"/>
              </a:lnSpc>
              <a:buNone/>
            </a:pPr>
            <a:r>
              <a:rPr lang="en-US" altLang="en-US" sz="2400" b="1" dirty="0" err="1">
                <a:solidFill>
                  <a:srgbClr val="093F5C"/>
                </a:solidFill>
                <a:latin typeface="微軟正黑體" panose="020B0604030504040204" pitchFamily="34" charset="-120"/>
                <a:ea typeface="微軟正黑體" panose="020B0604030504040204" pitchFamily="34" charset="-120"/>
              </a:rPr>
              <a:t>Homoseksual</a:t>
            </a:r>
            <a:endParaRPr lang="en-US" altLang="en-US" sz="2400" b="1" dirty="0">
              <a:solidFill>
                <a:srgbClr val="093F5C"/>
              </a:solidFill>
              <a:latin typeface="微軟正黑體" panose="020B0604030504040204" pitchFamily="34" charset="-120"/>
              <a:ea typeface="微軟正黑體" panose="020B0604030504040204" pitchFamily="34" charset="-120"/>
            </a:endParaRPr>
          </a:p>
          <a:p>
            <a:pPr marL="0" indent="0">
              <a:lnSpc>
                <a:spcPts val="3900"/>
              </a:lnSpc>
              <a:buNone/>
            </a:pPr>
            <a:r>
              <a:rPr lang="en-US" altLang="en-US" sz="2400" b="1" dirty="0" err="1">
                <a:solidFill>
                  <a:srgbClr val="093F5C"/>
                </a:solidFill>
                <a:latin typeface="微軟正黑體" panose="020B0604030504040204" pitchFamily="34" charset="-120"/>
                <a:ea typeface="微軟正黑體" panose="020B0604030504040204" pitchFamily="34" charset="-120"/>
              </a:rPr>
              <a:t>Hubungan</a:t>
            </a:r>
            <a:r>
              <a:rPr lang="en-US" altLang="en-US" sz="2400" b="1" dirty="0">
                <a:solidFill>
                  <a:srgbClr val="093F5C"/>
                </a:solidFill>
                <a:latin typeface="微軟正黑體" panose="020B0604030504040204" pitchFamily="34" charset="-120"/>
                <a:ea typeface="微軟正黑體" panose="020B0604030504040204" pitchFamily="34" charset="-120"/>
              </a:rPr>
              <a:t> </a:t>
            </a:r>
            <a:r>
              <a:rPr lang="en-US" altLang="en-US" sz="2400" b="1" dirty="0" err="1">
                <a:solidFill>
                  <a:srgbClr val="093F5C"/>
                </a:solidFill>
                <a:latin typeface="微軟正黑體" panose="020B0604030504040204" pitchFamily="34" charset="-120"/>
                <a:ea typeface="微軟正黑體" panose="020B0604030504040204" pitchFamily="34" charset="-120"/>
              </a:rPr>
              <a:t>seksual</a:t>
            </a:r>
            <a:endParaRPr lang="en-US" altLang="en-US" sz="2400" b="1" dirty="0">
              <a:solidFill>
                <a:srgbClr val="093F5C"/>
              </a:solidFill>
              <a:latin typeface="微軟正黑體" panose="020B0604030504040204" pitchFamily="34" charset="-120"/>
              <a:ea typeface="微軟正黑體" panose="020B0604030504040204" pitchFamily="34" charset="-120"/>
            </a:endParaRPr>
          </a:p>
          <a:p>
            <a:pPr marL="0" indent="0">
              <a:lnSpc>
                <a:spcPts val="3900"/>
              </a:lnSpc>
              <a:buNone/>
            </a:pPr>
            <a:r>
              <a:rPr lang="en-US" altLang="en-US" sz="2400" b="1" dirty="0" err="1">
                <a:solidFill>
                  <a:srgbClr val="093F5C"/>
                </a:solidFill>
                <a:latin typeface="微軟正黑體" panose="020B0604030504040204" pitchFamily="34" charset="-120"/>
                <a:ea typeface="微軟正黑體" panose="020B0604030504040204" pitchFamily="34" charset="-120"/>
              </a:rPr>
              <a:t>Seksual</a:t>
            </a:r>
            <a:r>
              <a:rPr lang="en-US" altLang="en-US" sz="2400" b="1" dirty="0">
                <a:solidFill>
                  <a:srgbClr val="093F5C"/>
                </a:solidFill>
                <a:latin typeface="微軟正黑體" panose="020B0604030504040204" pitchFamily="34" charset="-120"/>
                <a:ea typeface="微軟正黑體" panose="020B0604030504040204" pitchFamily="34" charset="-120"/>
              </a:rPr>
              <a:t> </a:t>
            </a:r>
            <a:r>
              <a:rPr lang="en-US" altLang="en-US" sz="2400" b="1" dirty="0" err="1">
                <a:solidFill>
                  <a:srgbClr val="093F5C"/>
                </a:solidFill>
                <a:latin typeface="微軟正黑體" panose="020B0604030504040204" pitchFamily="34" charset="-120"/>
                <a:ea typeface="微軟正黑體" panose="020B0604030504040204" pitchFamily="34" charset="-120"/>
              </a:rPr>
              <a:t>tanpa</a:t>
            </a:r>
            <a:r>
              <a:rPr lang="en-US" altLang="en-US" sz="2400" b="1" dirty="0">
                <a:solidFill>
                  <a:srgbClr val="093F5C"/>
                </a:solidFill>
                <a:latin typeface="微軟正黑體" panose="020B0604030504040204" pitchFamily="34" charset="-120"/>
                <a:ea typeface="微軟正黑體" panose="020B0604030504040204" pitchFamily="34" charset="-120"/>
              </a:rPr>
              <a:t> </a:t>
            </a:r>
            <a:r>
              <a:rPr lang="en-US" altLang="en-US" sz="2400" b="1" dirty="0" err="1">
                <a:solidFill>
                  <a:srgbClr val="093F5C"/>
                </a:solidFill>
                <a:latin typeface="微軟正黑體" panose="020B0604030504040204" pitchFamily="34" charset="-120"/>
                <a:ea typeface="微軟正黑體" panose="020B0604030504040204" pitchFamily="34" charset="-120"/>
              </a:rPr>
              <a:t>terkontrol</a:t>
            </a:r>
            <a:endParaRPr lang="en-US" altLang="en-US" sz="2400" b="1" dirty="0">
              <a:solidFill>
                <a:srgbClr val="093F5C"/>
              </a:solidFill>
              <a:latin typeface="微軟正黑體" panose="020B0604030504040204" pitchFamily="34" charset="-120"/>
              <a:ea typeface="微軟正黑體" panose="020B0604030504040204" pitchFamily="34" charset="-120"/>
            </a:endParaRPr>
          </a:p>
          <a:p>
            <a:pPr marL="0" indent="0">
              <a:lnSpc>
                <a:spcPts val="3900"/>
              </a:lnSpc>
              <a:buNone/>
            </a:pPr>
            <a:r>
              <a:rPr lang="en-US" altLang="en-US" sz="2400" b="1" dirty="0" err="1">
                <a:solidFill>
                  <a:srgbClr val="093F5C"/>
                </a:solidFill>
                <a:latin typeface="微軟正黑體" panose="020B0604030504040204" pitchFamily="34" charset="-120"/>
                <a:ea typeface="微軟正黑體" panose="020B0604030504040204" pitchFamily="34" charset="-120"/>
              </a:rPr>
              <a:t>Penyakit</a:t>
            </a:r>
            <a:r>
              <a:rPr lang="en-US" altLang="en-US" sz="2400" b="1" dirty="0">
                <a:solidFill>
                  <a:srgbClr val="093F5C"/>
                </a:solidFill>
                <a:latin typeface="微軟正黑體" panose="020B0604030504040204" pitchFamily="34" charset="-120"/>
                <a:ea typeface="微軟正黑體" panose="020B0604030504040204" pitchFamily="34" charset="-120"/>
              </a:rPr>
              <a:t> fatal</a:t>
            </a:r>
          </a:p>
          <a:p>
            <a:pPr marL="0" indent="0">
              <a:lnSpc>
                <a:spcPts val="3900"/>
              </a:lnSpc>
              <a:buNone/>
            </a:pPr>
            <a:r>
              <a:rPr lang="en-US" altLang="en-US" sz="2400" b="1" dirty="0" err="1">
                <a:solidFill>
                  <a:srgbClr val="093F5C"/>
                </a:solidFill>
                <a:latin typeface="微軟正黑體" panose="020B0604030504040204" pitchFamily="34" charset="-120"/>
                <a:ea typeface="微軟正黑體" panose="020B0604030504040204" pitchFamily="34" charset="-120"/>
              </a:rPr>
              <a:t>Penyakit</a:t>
            </a:r>
            <a:r>
              <a:rPr lang="en-US" altLang="en-US" sz="2400" b="1" dirty="0">
                <a:solidFill>
                  <a:srgbClr val="093F5C"/>
                </a:solidFill>
                <a:latin typeface="微軟正黑體" panose="020B0604030504040204" pitchFamily="34" charset="-120"/>
                <a:ea typeface="微軟正黑體" panose="020B0604030504040204" pitchFamily="34" charset="-120"/>
              </a:rPr>
              <a:t> </a:t>
            </a:r>
            <a:r>
              <a:rPr lang="en-US" altLang="en-US" sz="2400" b="1" dirty="0" err="1">
                <a:solidFill>
                  <a:srgbClr val="093F5C"/>
                </a:solidFill>
                <a:latin typeface="微軟正黑體" panose="020B0604030504040204" pitchFamily="34" charset="-120"/>
                <a:ea typeface="微軟正黑體" panose="020B0604030504040204" pitchFamily="34" charset="-120"/>
              </a:rPr>
              <a:t>seksual</a:t>
            </a:r>
            <a:endParaRPr lang="en-US" altLang="en-US" sz="2400" b="1" dirty="0">
              <a:solidFill>
                <a:srgbClr val="093F5C"/>
              </a:solidFill>
              <a:latin typeface="微軟正黑體" panose="020B0604030504040204" pitchFamily="34" charset="-120"/>
              <a:ea typeface="微軟正黑體" panose="020B0604030504040204" pitchFamily="34" charset="-120"/>
            </a:endParaRPr>
          </a:p>
          <a:p>
            <a:pPr marL="0" indent="0">
              <a:lnSpc>
                <a:spcPts val="3900"/>
              </a:lnSpc>
              <a:buNone/>
            </a:pPr>
            <a:r>
              <a:rPr lang="en-US" altLang="en-US" sz="2400" b="1" dirty="0" err="1">
                <a:solidFill>
                  <a:srgbClr val="093F5C"/>
                </a:solidFill>
                <a:latin typeface="微軟正黑體" panose="020B0604030504040204" pitchFamily="34" charset="-120"/>
                <a:ea typeface="微軟正黑體" panose="020B0604030504040204" pitchFamily="34" charset="-120"/>
              </a:rPr>
              <a:t>Narkoba</a:t>
            </a:r>
            <a:endParaRPr lang="en-US" altLang="en-US" sz="2400" b="1" dirty="0">
              <a:solidFill>
                <a:srgbClr val="093F5C"/>
              </a:solidFill>
              <a:latin typeface="微軟正黑體" panose="020B0604030504040204" pitchFamily="34" charset="-120"/>
              <a:ea typeface="微軟正黑體" panose="020B0604030504040204" pitchFamily="34" charset="-120"/>
            </a:endParaRPr>
          </a:p>
          <a:p>
            <a:pPr marL="0" indent="0">
              <a:lnSpc>
                <a:spcPts val="3900"/>
              </a:lnSpc>
              <a:buNone/>
            </a:pPr>
            <a:r>
              <a:rPr lang="en-US" altLang="en-US" sz="2400" b="1" dirty="0" err="1">
                <a:solidFill>
                  <a:srgbClr val="093F5C"/>
                </a:solidFill>
                <a:latin typeface="微軟正黑體" panose="020B0604030504040204" pitchFamily="34" charset="-120"/>
                <a:ea typeface="微軟正黑體" panose="020B0604030504040204" pitchFamily="34" charset="-120"/>
              </a:rPr>
              <a:t>Depresi</a:t>
            </a:r>
            <a:endParaRPr lang="en-US" altLang="en-US" sz="2400" b="1" dirty="0">
              <a:solidFill>
                <a:srgbClr val="093F5C"/>
              </a:solidFill>
              <a:latin typeface="微軟正黑體" panose="020B0604030504040204" pitchFamily="34" charset="-120"/>
              <a:ea typeface="微軟正黑體" panose="020B0604030504040204" pitchFamily="34" charset="-120"/>
            </a:endParaRPr>
          </a:p>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a:t>
            </a:r>
            <a:r>
              <a:rPr lang="en-US" altLang="en-US" sz="2400" b="1" dirty="0" err="1">
                <a:solidFill>
                  <a:srgbClr val="093F5C"/>
                </a:solidFill>
                <a:latin typeface="微軟正黑體" panose="020B0604030504040204" pitchFamily="34" charset="-120"/>
                <a:ea typeface="微軟正黑體" panose="020B0604030504040204" pitchFamily="34" charset="-120"/>
              </a:rPr>
              <a:t>dan</a:t>
            </a:r>
            <a:r>
              <a:rPr lang="en-US" altLang="en-US" sz="2400" b="1" dirty="0">
                <a:solidFill>
                  <a:srgbClr val="093F5C"/>
                </a:solidFill>
                <a:latin typeface="微軟正黑體" panose="020B0604030504040204" pitchFamily="34" charset="-120"/>
                <a:ea typeface="微軟正黑體" panose="020B0604030504040204" pitchFamily="34" charset="-120"/>
              </a:rPr>
              <a:t> </a:t>
            </a:r>
            <a:r>
              <a:rPr lang="en-US" altLang="en-US" sz="2400" b="1" dirty="0" err="1">
                <a:solidFill>
                  <a:srgbClr val="093F5C"/>
                </a:solidFill>
                <a:latin typeface="微軟正黑體" panose="020B0604030504040204" pitchFamily="34" charset="-120"/>
                <a:ea typeface="微軟正黑體" panose="020B0604030504040204" pitchFamily="34" charset="-120"/>
              </a:rPr>
              <a:t>sebagainya</a:t>
            </a:r>
            <a:endParaRPr lang="en-US" altLang="en-US" sz="2400" b="1" dirty="0">
              <a:solidFill>
                <a:srgbClr val="093F5C"/>
              </a:solidFill>
              <a:latin typeface="微軟正黑體" panose="020B0604030504040204" pitchFamily="34" charset="-120"/>
              <a:ea typeface="微軟正黑體" panose="020B0604030504040204" pitchFamily="34" charset="-120"/>
            </a:endParaRPr>
          </a:p>
          <a:p>
            <a:pPr marL="0" indent="0">
              <a:lnSpc>
                <a:spcPts val="3900"/>
              </a:lnSpc>
              <a:buNone/>
            </a:pPr>
            <a:endParaRPr altLang="en-US" sz="2400" b="1" dirty="0">
              <a:solidFill>
                <a:srgbClr val="093F5C"/>
              </a:solidFill>
              <a:latin typeface="微軟正黑體" panose="020B0604030504040204" pitchFamily="34" charset="-120"/>
              <a:ea typeface="微軟正黑體" panose="020B0604030504040204" pitchFamily="34" charset="-120"/>
            </a:endParaRPr>
          </a:p>
        </p:txBody>
      </p:sp>
      <p:pic>
        <p:nvPicPr>
          <p:cNvPr id="6" name="Picture 2" descr="http://www.juesatta.com/wp-content/uploads/2009/12/337.jpg">
            <a:hlinkClick r:id="rId2"/>
          </p:cNvPr>
          <p:cNvPicPr>
            <a:picLocks noChangeAspect="1" noChangeArrowheads="1"/>
          </p:cNvPicPr>
          <p:nvPr/>
        </p:nvPicPr>
        <p:blipFill>
          <a:blip r:embed="rId3" cstate="print"/>
          <a:srcRect/>
          <a:stretch>
            <a:fillRect/>
          </a:stretch>
        </p:blipFill>
        <p:spPr bwMode="auto">
          <a:xfrm>
            <a:off x="-1" y="1205316"/>
            <a:ext cx="4588626" cy="5684329"/>
          </a:xfrm>
          <a:prstGeom prst="rect">
            <a:avLst/>
          </a:prstGeom>
          <a:noFill/>
          <a:ln w="9525">
            <a:noFill/>
            <a:miter lim="800000"/>
            <a:headEnd/>
            <a:tailEnd/>
          </a:ln>
        </p:spPr>
      </p:pic>
      <p:pic>
        <p:nvPicPr>
          <p:cNvPr id="10" name="圖片 9"/>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26591" y="1522884"/>
            <a:ext cx="249465" cy="249465"/>
          </a:xfrm>
          <a:prstGeom prst="rect">
            <a:avLst/>
          </a:prstGeom>
        </p:spPr>
      </p:pic>
      <p:pic>
        <p:nvPicPr>
          <p:cNvPr id="12" name="圖片 11"/>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26587" y="2089204"/>
            <a:ext cx="249465" cy="249465"/>
          </a:xfrm>
          <a:prstGeom prst="rect">
            <a:avLst/>
          </a:prstGeom>
        </p:spPr>
      </p:pic>
      <p:pic>
        <p:nvPicPr>
          <p:cNvPr id="13" name="圖片 1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23521" y="2654031"/>
            <a:ext cx="249465" cy="249465"/>
          </a:xfrm>
          <a:prstGeom prst="rect">
            <a:avLst/>
          </a:prstGeom>
        </p:spPr>
      </p:pic>
      <p:pic>
        <p:nvPicPr>
          <p:cNvPr id="14" name="圖片 13"/>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28813" y="3226251"/>
            <a:ext cx="249465" cy="249465"/>
          </a:xfrm>
          <a:prstGeom prst="rect">
            <a:avLst/>
          </a:prstGeom>
        </p:spPr>
      </p:pic>
      <p:pic>
        <p:nvPicPr>
          <p:cNvPr id="15" name="圖片 14"/>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23520" y="3784360"/>
            <a:ext cx="249465" cy="249465"/>
          </a:xfrm>
          <a:prstGeom prst="rect">
            <a:avLst/>
          </a:prstGeom>
        </p:spPr>
      </p:pic>
      <p:pic>
        <p:nvPicPr>
          <p:cNvPr id="16" name="圖片 15"/>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23519" y="4363547"/>
            <a:ext cx="249465" cy="249465"/>
          </a:xfrm>
          <a:prstGeom prst="rect">
            <a:avLst/>
          </a:prstGeom>
        </p:spPr>
      </p:pic>
      <p:pic>
        <p:nvPicPr>
          <p:cNvPr id="17" name="圖片 16"/>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23517" y="4914689"/>
            <a:ext cx="249465" cy="249465"/>
          </a:xfrm>
          <a:prstGeom prst="rect">
            <a:avLst/>
          </a:prstGeom>
        </p:spPr>
      </p:pic>
      <p:pic>
        <p:nvPicPr>
          <p:cNvPr id="18" name="圖片 1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23516" y="5493876"/>
            <a:ext cx="249465" cy="249465"/>
          </a:xfrm>
          <a:prstGeom prst="rect">
            <a:avLst/>
          </a:prstGeom>
        </p:spPr>
      </p:pic>
      <p:sp>
        <p:nvSpPr>
          <p:cNvPr id="2" name="投影片編號版面配置區 1">
            <a:extLst>
              <a:ext uri="{FF2B5EF4-FFF2-40B4-BE49-F238E27FC236}">
                <a16:creationId xmlns:a16="http://schemas.microsoft.com/office/drawing/2014/main" id="{E8F0CDEC-537C-4603-90C2-773629F534AC}"/>
              </a:ext>
            </a:extLst>
          </p:cNvPr>
          <p:cNvSpPr>
            <a:spLocks noGrp="1"/>
          </p:cNvSpPr>
          <p:nvPr>
            <p:ph type="sldNum" sz="quarter" idx="12"/>
          </p:nvPr>
        </p:nvSpPr>
        <p:spPr/>
        <p:txBody>
          <a:bodyPr/>
          <a:lstStyle/>
          <a:p>
            <a:fld id="{DF4C4211-DC08-42C6-B13C-B804F08D47A0}" type="slidenum">
              <a:rPr lang="zh-TW" altLang="en-US" smtClean="0"/>
              <a:t>4</a:t>
            </a:fld>
            <a:endParaRPr lang="zh-TW" altLang="en-US"/>
          </a:p>
        </p:txBody>
      </p:sp>
    </p:spTree>
    <p:extLst>
      <p:ext uri="{BB962C8B-B14F-4D97-AF65-F5344CB8AC3E}">
        <p14:creationId xmlns:p14="http://schemas.microsoft.com/office/powerpoint/2010/main" val="160160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
            <a:ext cx="9202189" cy="1205315"/>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rotWithShape="1">
          <a:blip r:embed="rId2"/>
          <a:srcRect l="2529" t="6741"/>
          <a:stretch/>
        </p:blipFill>
        <p:spPr>
          <a:xfrm>
            <a:off x="539552" y="2276520"/>
            <a:ext cx="8037204" cy="4294969"/>
          </a:xfrm>
          <a:prstGeom prst="rect">
            <a:avLst/>
          </a:prstGeom>
        </p:spPr>
      </p:pic>
      <p:cxnSp>
        <p:nvCxnSpPr>
          <p:cNvPr id="5" name="直線單箭頭接點 4"/>
          <p:cNvCxnSpPr/>
          <p:nvPr/>
        </p:nvCxnSpPr>
        <p:spPr>
          <a:xfrm>
            <a:off x="8164963" y="3527709"/>
            <a:ext cx="667512" cy="10892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圖片 8"/>
          <p:cNvPicPr>
            <a:picLocks noChangeAspect="1"/>
          </p:cNvPicPr>
          <p:nvPr/>
        </p:nvPicPr>
        <p:blipFill>
          <a:blip r:embed="rId3"/>
          <a:stretch>
            <a:fillRect/>
          </a:stretch>
        </p:blipFill>
        <p:spPr>
          <a:xfrm>
            <a:off x="1056502" y="2469020"/>
            <a:ext cx="2403678" cy="412753"/>
          </a:xfrm>
          <a:prstGeom prst="rect">
            <a:avLst/>
          </a:prstGeom>
        </p:spPr>
      </p:pic>
      <p:sp>
        <p:nvSpPr>
          <p:cNvPr id="10" name="矩形 9"/>
          <p:cNvSpPr/>
          <p:nvPr/>
        </p:nvSpPr>
        <p:spPr>
          <a:xfrm>
            <a:off x="1402737" y="3132705"/>
            <a:ext cx="2865220" cy="489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Rectangle 13"/>
          <p:cNvSpPr>
            <a:spLocks noChangeArrowheads="1"/>
          </p:cNvSpPr>
          <p:nvPr/>
        </p:nvSpPr>
        <p:spPr bwMode="auto">
          <a:xfrm>
            <a:off x="846530" y="121984"/>
            <a:ext cx="7509127"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TW" sz="36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Jumlah</a:t>
            </a:r>
            <a:r>
              <a:rPr lang="en-US" altLang="zh-TW" sz="3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36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Pelaporan</a:t>
            </a:r>
            <a:r>
              <a:rPr lang="en-US" altLang="zh-TW" sz="3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HIV/AIDS di Taiwan (1984-2019)</a:t>
            </a:r>
          </a:p>
        </p:txBody>
      </p:sp>
      <p:sp>
        <p:nvSpPr>
          <p:cNvPr id="12" name="雲朵形圖說文字 11"/>
          <p:cNvSpPr/>
          <p:nvPr/>
        </p:nvSpPr>
        <p:spPr>
          <a:xfrm>
            <a:off x="1079703" y="3227614"/>
            <a:ext cx="3155458" cy="1515183"/>
          </a:xfrm>
          <a:prstGeom prst="cloudCallout">
            <a:avLst>
              <a:gd name="adj1" fmla="val 60480"/>
              <a:gd name="adj2" fmla="val 45771"/>
            </a:avLst>
          </a:prstGeom>
          <a:solidFill>
            <a:srgbClr val="4A9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6947"/>
            <a:r>
              <a:rPr lang="en-US" altLang="zh-TW" sz="1400" b="1" dirty="0" err="1">
                <a:solidFill>
                  <a:schemeClr val="bg1"/>
                </a:solidFill>
                <a:latin typeface="微軟正黑體" panose="020B0604030504040204" pitchFamily="34" charset="-120"/>
                <a:ea typeface="微軟正黑體" panose="020B0604030504040204" pitchFamily="34" charset="-120"/>
              </a:rPr>
              <a:t>Situasi</a:t>
            </a:r>
            <a:r>
              <a:rPr lang="en-US" altLang="zh-TW"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err="1">
                <a:solidFill>
                  <a:schemeClr val="bg1"/>
                </a:solidFill>
                <a:latin typeface="微軟正黑體" panose="020B0604030504040204" pitchFamily="34" charset="-120"/>
                <a:ea typeface="微軟正黑體" panose="020B0604030504040204" pitchFamily="34" charset="-120"/>
              </a:rPr>
              <a:t>epidemi</a:t>
            </a:r>
            <a:r>
              <a:rPr lang="en-US" altLang="zh-TW" sz="1400" b="1" dirty="0">
                <a:solidFill>
                  <a:schemeClr val="bg1"/>
                </a:solidFill>
                <a:latin typeface="微軟正黑體" panose="020B0604030504040204" pitchFamily="34" charset="-120"/>
                <a:ea typeface="微軟正黑體" panose="020B0604030504040204" pitchFamily="34" charset="-120"/>
              </a:rPr>
              <a:t> HIV di Taiwan </a:t>
            </a:r>
            <a:r>
              <a:rPr lang="en-US" altLang="zh-TW" sz="1400" b="1" dirty="0" err="1">
                <a:solidFill>
                  <a:schemeClr val="bg1"/>
                </a:solidFill>
                <a:latin typeface="微軟正黑體" panose="020B0604030504040204" pitchFamily="34" charset="-120"/>
                <a:ea typeface="微軟正黑體" panose="020B0604030504040204" pitchFamily="34" charset="-120"/>
              </a:rPr>
              <a:t>merupakan</a:t>
            </a:r>
            <a:r>
              <a:rPr lang="en-US" altLang="zh-TW"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err="1">
                <a:solidFill>
                  <a:schemeClr val="bg1"/>
                </a:solidFill>
                <a:latin typeface="微軟正黑體" panose="020B0604030504040204" pitchFamily="34" charset="-120"/>
                <a:ea typeface="微軟正黑體" panose="020B0604030504040204" pitchFamily="34" charset="-120"/>
              </a:rPr>
              <a:t>negara</a:t>
            </a:r>
            <a:r>
              <a:rPr lang="en-US" altLang="zh-TW"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err="1">
                <a:solidFill>
                  <a:schemeClr val="bg1"/>
                </a:solidFill>
                <a:latin typeface="微軟正黑體" panose="020B0604030504040204" pitchFamily="34" charset="-120"/>
                <a:ea typeface="微軟正黑體" panose="020B0604030504040204" pitchFamily="34" charset="-120"/>
              </a:rPr>
              <a:t>dengan</a:t>
            </a:r>
            <a:r>
              <a:rPr lang="en-US" altLang="zh-TW"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err="1">
                <a:solidFill>
                  <a:schemeClr val="bg1"/>
                </a:solidFill>
                <a:latin typeface="微軟正黑體" panose="020B0604030504040204" pitchFamily="34" charset="-120"/>
                <a:ea typeface="微軟正黑體" panose="020B0604030504040204" pitchFamily="34" charset="-120"/>
              </a:rPr>
              <a:t>prevalensi</a:t>
            </a:r>
            <a:r>
              <a:rPr lang="en-US" altLang="zh-TW"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err="1">
                <a:solidFill>
                  <a:schemeClr val="bg1"/>
                </a:solidFill>
                <a:latin typeface="微軟正黑體" panose="020B0604030504040204" pitchFamily="34" charset="-120"/>
                <a:ea typeface="微軟正黑體" panose="020B0604030504040204" pitchFamily="34" charset="-120"/>
              </a:rPr>
              <a:t>rendah</a:t>
            </a:r>
            <a:endParaRPr lang="en-US" altLang="zh-TW" sz="1400" b="1"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8B0FDAA7-AF87-4966-AACF-B72B8975EB57}"/>
              </a:ext>
            </a:extLst>
          </p:cNvPr>
          <p:cNvSpPr>
            <a:spLocks noGrp="1"/>
          </p:cNvSpPr>
          <p:nvPr>
            <p:ph type="sldNum" sz="quarter" idx="12"/>
          </p:nvPr>
        </p:nvSpPr>
        <p:spPr/>
        <p:txBody>
          <a:bodyPr/>
          <a:lstStyle/>
          <a:p>
            <a:fld id="{DF4C4211-DC08-42C6-B13C-B804F08D47A0}" type="slidenum">
              <a:rPr lang="zh-TW" altLang="en-US" smtClean="0"/>
              <a:t>5</a:t>
            </a:fld>
            <a:endParaRPr lang="zh-TW" altLang="en-US" dirty="0"/>
          </a:p>
        </p:txBody>
      </p:sp>
      <p:sp>
        <p:nvSpPr>
          <p:cNvPr id="16" name="文字方塊 15"/>
          <p:cNvSpPr txBox="1"/>
          <p:nvPr/>
        </p:nvSpPr>
        <p:spPr>
          <a:xfrm>
            <a:off x="393787" y="1888827"/>
            <a:ext cx="754703" cy="461665"/>
          </a:xfrm>
          <a:prstGeom prst="rect">
            <a:avLst/>
          </a:prstGeom>
          <a:noFill/>
          <a:ln>
            <a:noFill/>
          </a:ln>
        </p:spPr>
        <p:txBody>
          <a:bodyPr wrap="square" rtlCol="0">
            <a:noAutofit/>
          </a:bodyPr>
          <a:lstStyle>
            <a:defPPr>
              <a:defRPr lang="zh-TW"/>
            </a:defPPr>
            <a:lvl1pPr algn="ctr">
              <a:defRPr sz="1200" b="1">
                <a:solidFill>
                  <a:srgbClr val="002060"/>
                </a:solidFill>
                <a:latin typeface="微軟正黑體" panose="020B0604030504040204" pitchFamily="34" charset="-120"/>
                <a:ea typeface="微軟正黑體" panose="020B0604030504040204" pitchFamily="34" charset="-120"/>
                <a:cs typeface="Arial" panose="020B0604020202020204" pitchFamily="34" charset="0"/>
              </a:defRPr>
            </a:lvl1pPr>
          </a:lstStyle>
          <a:p>
            <a:r>
              <a:rPr lang="id-ID" dirty="0"/>
              <a:t>Jumlah kasus</a:t>
            </a:r>
          </a:p>
        </p:txBody>
      </p:sp>
      <p:sp>
        <p:nvSpPr>
          <p:cNvPr id="17" name="文字方塊 16"/>
          <p:cNvSpPr txBox="1"/>
          <p:nvPr/>
        </p:nvSpPr>
        <p:spPr>
          <a:xfrm>
            <a:off x="1283855" y="1778076"/>
            <a:ext cx="2664296" cy="276999"/>
          </a:xfrm>
          <a:prstGeom prst="rect">
            <a:avLst/>
          </a:prstGeom>
          <a:noFill/>
          <a:ln>
            <a:noFill/>
          </a:ln>
        </p:spPr>
        <p:txBody>
          <a:bodyPr wrap="square" rtlCol="0">
            <a:noAutofit/>
          </a:bodyPr>
          <a:lstStyle>
            <a:defPPr>
              <a:defRPr lang="zh-TW"/>
            </a:defPPr>
            <a:lvl1pPr algn="ctr">
              <a:defRPr sz="1200" b="1">
                <a:solidFill>
                  <a:srgbClr val="002060"/>
                </a:solidFill>
                <a:latin typeface="微軟正黑體" panose="020B0604030504040204" pitchFamily="34" charset="-120"/>
                <a:ea typeface="微軟正黑體" panose="020B0604030504040204" pitchFamily="34" charset="-120"/>
                <a:cs typeface="Arial" panose="020B0604020202020204" pitchFamily="34" charset="0"/>
              </a:defRPr>
            </a:lvl1pPr>
          </a:lstStyle>
          <a:p>
            <a:r>
              <a:rPr lang="id-ID" dirty="0"/>
              <a:t>Jumlah total pasien terinfeksi HIV</a:t>
            </a:r>
          </a:p>
        </p:txBody>
      </p:sp>
      <p:sp>
        <p:nvSpPr>
          <p:cNvPr id="18" name="文字方塊 17"/>
          <p:cNvSpPr txBox="1"/>
          <p:nvPr/>
        </p:nvSpPr>
        <p:spPr>
          <a:xfrm>
            <a:off x="4069453" y="1779555"/>
            <a:ext cx="2350752" cy="276999"/>
          </a:xfrm>
          <a:prstGeom prst="rect">
            <a:avLst/>
          </a:prstGeom>
          <a:noFill/>
          <a:ln>
            <a:noFill/>
          </a:ln>
        </p:spPr>
        <p:txBody>
          <a:bodyPr wrap="square" rtlCol="0">
            <a:noAutofit/>
          </a:bodyPr>
          <a:lstStyle>
            <a:defPPr>
              <a:defRPr lang="zh-TW"/>
            </a:defPPr>
            <a:lvl1pPr algn="ctr">
              <a:defRPr sz="1200" b="1">
                <a:solidFill>
                  <a:srgbClr val="002060"/>
                </a:solidFill>
                <a:latin typeface="微軟正黑體" panose="020B0604030504040204" pitchFamily="34" charset="-120"/>
                <a:ea typeface="微軟正黑體" panose="020B0604030504040204" pitchFamily="34" charset="-120"/>
                <a:cs typeface="Arial" panose="020B0604020202020204" pitchFamily="34" charset="0"/>
              </a:defRPr>
            </a:lvl1pPr>
          </a:lstStyle>
          <a:p>
            <a:r>
              <a:rPr lang="id-ID" dirty="0"/>
              <a:t>Jumlah total penderita AIDS</a:t>
            </a:r>
          </a:p>
        </p:txBody>
      </p:sp>
      <p:sp>
        <p:nvSpPr>
          <p:cNvPr id="19" name="文字方塊 18"/>
          <p:cNvSpPr txBox="1"/>
          <p:nvPr/>
        </p:nvSpPr>
        <p:spPr>
          <a:xfrm>
            <a:off x="6541507" y="1779554"/>
            <a:ext cx="1921972" cy="276999"/>
          </a:xfrm>
          <a:prstGeom prst="rect">
            <a:avLst/>
          </a:prstGeom>
          <a:noFill/>
          <a:ln>
            <a:noFill/>
          </a:ln>
        </p:spPr>
        <p:txBody>
          <a:bodyPr wrap="square" rtlCol="0">
            <a:noAutofit/>
          </a:bodyPr>
          <a:lstStyle>
            <a:defPPr>
              <a:defRPr lang="zh-TW"/>
            </a:defPPr>
            <a:lvl1pPr algn="ctr">
              <a:defRPr sz="1200" b="1">
                <a:solidFill>
                  <a:srgbClr val="002060"/>
                </a:solidFill>
                <a:latin typeface="微軟正黑體" panose="020B0604030504040204" pitchFamily="34" charset="-120"/>
                <a:ea typeface="微軟正黑體" panose="020B0604030504040204" pitchFamily="34" charset="-120"/>
                <a:cs typeface="Arial" panose="020B0604020202020204" pitchFamily="34" charset="0"/>
              </a:defRPr>
            </a:lvl1pPr>
          </a:lstStyle>
          <a:p>
            <a:r>
              <a:rPr lang="id-ID" dirty="0"/>
              <a:t>Jumlah total kematian</a:t>
            </a:r>
          </a:p>
        </p:txBody>
      </p:sp>
      <p:sp>
        <p:nvSpPr>
          <p:cNvPr id="20" name="Rectangle 13"/>
          <p:cNvSpPr>
            <a:spLocks noChangeArrowheads="1"/>
          </p:cNvSpPr>
          <p:nvPr/>
        </p:nvSpPr>
        <p:spPr bwMode="auto">
          <a:xfrm>
            <a:off x="1507703" y="1416794"/>
            <a:ext cx="216971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TW" sz="2800" b="1" dirty="0">
                <a:solidFill>
                  <a:srgbClr val="9999FF"/>
                </a:solidFill>
                <a:latin typeface="微軟正黑體" panose="020B0604030504040204" pitchFamily="34" charset="-120"/>
                <a:ea typeface="微軟正黑體" panose="020B0604030504040204" pitchFamily="34" charset="-120"/>
              </a:rPr>
              <a:t>39,669</a:t>
            </a:r>
          </a:p>
        </p:txBody>
      </p:sp>
      <p:sp>
        <p:nvSpPr>
          <p:cNvPr id="21" name="Rectangle 13"/>
          <p:cNvSpPr>
            <a:spLocks noChangeArrowheads="1"/>
          </p:cNvSpPr>
          <p:nvPr/>
        </p:nvSpPr>
        <p:spPr bwMode="auto">
          <a:xfrm>
            <a:off x="3948151" y="1416794"/>
            <a:ext cx="257696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TW" sz="2800" b="1" dirty="0">
                <a:solidFill>
                  <a:srgbClr val="CC0066"/>
                </a:solidFill>
                <a:latin typeface="微軟正黑體" panose="020B0604030504040204" pitchFamily="34" charset="-120"/>
                <a:ea typeface="微軟正黑體" panose="020B0604030504040204" pitchFamily="34" charset="-120"/>
              </a:rPr>
              <a:t>18,921</a:t>
            </a:r>
          </a:p>
        </p:txBody>
      </p:sp>
      <p:sp>
        <p:nvSpPr>
          <p:cNvPr id="22" name="Rectangle 13"/>
          <p:cNvSpPr>
            <a:spLocks noChangeArrowheads="1"/>
          </p:cNvSpPr>
          <p:nvPr/>
        </p:nvSpPr>
        <p:spPr bwMode="auto">
          <a:xfrm>
            <a:off x="6623493" y="1435107"/>
            <a:ext cx="173010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TW" sz="2800" b="1" dirty="0">
                <a:solidFill>
                  <a:schemeClr val="accent5">
                    <a:lumMod val="50000"/>
                  </a:schemeClr>
                </a:solidFill>
                <a:latin typeface="微軟正黑體" panose="020B0604030504040204" pitchFamily="34" charset="-120"/>
                <a:ea typeface="微軟正黑體" panose="020B0604030504040204" pitchFamily="34" charset="-120"/>
              </a:rPr>
              <a:t>6,784</a:t>
            </a:r>
          </a:p>
        </p:txBody>
      </p:sp>
      <p:sp>
        <p:nvSpPr>
          <p:cNvPr id="23" name="矩形 22"/>
          <p:cNvSpPr/>
          <p:nvPr/>
        </p:nvSpPr>
        <p:spPr>
          <a:xfrm>
            <a:off x="1619728" y="2549637"/>
            <a:ext cx="50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2943109" y="2577288"/>
            <a:ext cx="50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5975337" y="2483279"/>
            <a:ext cx="3211349" cy="792088"/>
          </a:xfrm>
          <a:prstGeom prst="rect">
            <a:avLst/>
          </a:prstGeom>
          <a:solidFill>
            <a:schemeClr val="bg1"/>
          </a:solidFill>
        </p:spPr>
        <p:txBody>
          <a:bodyPr wrap="square" rtlCol="0">
            <a:noAutofit/>
          </a:bodyPr>
          <a:lstStyle/>
          <a:p>
            <a:r>
              <a:rPr lang="id-ID" sz="11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Mempromosikan strategi pencegahan dengan aktif agar jumlah pasien baru menurun dari tahun ke tahun seperti multi-skrining, langsung makan obat setelah diagnosa dikonfirmasi, dan sebagainya</a:t>
            </a:r>
          </a:p>
        </p:txBody>
      </p:sp>
      <p:sp>
        <p:nvSpPr>
          <p:cNvPr id="26" name="文字方塊 25"/>
          <p:cNvSpPr txBox="1"/>
          <p:nvPr/>
        </p:nvSpPr>
        <p:spPr>
          <a:xfrm>
            <a:off x="4465199" y="6261925"/>
            <a:ext cx="754703" cy="276999"/>
          </a:xfrm>
          <a:prstGeom prst="rect">
            <a:avLst/>
          </a:prstGeom>
          <a:solidFill>
            <a:schemeClr val="bg1"/>
          </a:solidFill>
        </p:spPr>
        <p:txBody>
          <a:bodyPr wrap="square" rtlCol="0">
            <a:spAutoFit/>
          </a:bodyPr>
          <a:lstStyle/>
          <a:p>
            <a:r>
              <a:rPr lang="id-ID" sz="1200" b="1" dirty="0">
                <a:latin typeface="微軟正黑體" panose="020B0604030504040204" pitchFamily="34" charset="-120"/>
                <a:ea typeface="微軟正黑體" panose="020B0604030504040204" pitchFamily="34" charset="-120"/>
                <a:cs typeface="Arial" panose="020B0604020202020204" pitchFamily="34" charset="0"/>
              </a:rPr>
              <a:t>Tahun</a:t>
            </a:r>
          </a:p>
        </p:txBody>
      </p:sp>
    </p:spTree>
    <p:extLst>
      <p:ext uri="{BB962C8B-B14F-4D97-AF65-F5344CB8AC3E}">
        <p14:creationId xmlns:p14="http://schemas.microsoft.com/office/powerpoint/2010/main" val="405459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1"/>
            <a:ext cx="9144000" cy="1205315"/>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標題 1"/>
          <p:cNvSpPr>
            <a:spLocks noGrp="1"/>
          </p:cNvSpPr>
          <p:nvPr>
            <p:ph type="title"/>
          </p:nvPr>
        </p:nvSpPr>
        <p:spPr>
          <a:xfrm>
            <a:off x="166056" y="168646"/>
            <a:ext cx="8806086" cy="9541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Situasi</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epidemi</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kini</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di Taiwan: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Tindakan</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seksual</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tidak</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aman</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adalah</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jalur</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penularan</a:t>
            </a:r>
            <a:r>
              <a:rPr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err="1">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utama</a:t>
            </a:r>
            <a:endParaRPr lang="zh-TW" altLang="en-US"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投影片編號版面配置區 1">
            <a:extLst>
              <a:ext uri="{FF2B5EF4-FFF2-40B4-BE49-F238E27FC236}">
                <a16:creationId xmlns:a16="http://schemas.microsoft.com/office/drawing/2014/main" id="{8B0FDAA7-AF87-4966-AACF-B72B8975EB57}"/>
              </a:ext>
            </a:extLst>
          </p:cNvPr>
          <p:cNvSpPr txBox="1">
            <a:spLocks/>
          </p:cNvSpPr>
          <p:nvPr/>
        </p:nvSpPr>
        <p:spPr>
          <a:xfrm>
            <a:off x="6553200" y="6356362"/>
            <a:ext cx="2133600" cy="365125"/>
          </a:xfrm>
          <a:prstGeom prst="rect">
            <a:avLst/>
          </a:prstGeom>
        </p:spPr>
        <p:txBody>
          <a:bodyPr vert="horz" lIns="91440" tIns="45720" rIns="91440" bIns="45720" rtlCol="0" anchor="ctr"/>
          <a:lstStyle>
            <a:defPPr>
              <a:defRPr lang="zh-TW"/>
            </a:defPPr>
            <a:lvl1pPr algn="r" rtl="0" fontAlgn="base">
              <a:spcBef>
                <a:spcPct val="0"/>
              </a:spcBef>
              <a:spcAft>
                <a:spcPct val="0"/>
              </a:spcAft>
              <a:defRPr kumimoji="1" sz="1200" kern="1200">
                <a:solidFill>
                  <a:schemeClr val="tx1">
                    <a:tint val="75000"/>
                  </a:schemeClr>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fld id="{DF4C4211-DC08-42C6-B13C-B804F08D47A0}" type="slidenum">
              <a:rPr lang="zh-TW" altLang="en-US" smtClean="0">
                <a:latin typeface="微軟正黑體" panose="020B0604030504040204" pitchFamily="34" charset="-120"/>
                <a:ea typeface="微軟正黑體" panose="020B0604030504040204" pitchFamily="34" charset="-120"/>
              </a:rPr>
              <a:pPr/>
              <a:t>6</a:t>
            </a:fld>
            <a:endParaRPr lang="zh-TW" altLang="en-US"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stretch>
            <a:fillRect/>
          </a:stretch>
        </p:blipFill>
        <p:spPr>
          <a:xfrm>
            <a:off x="166056" y="1122753"/>
            <a:ext cx="8949704" cy="5761219"/>
          </a:xfrm>
          <a:prstGeom prst="rect">
            <a:avLst/>
          </a:prstGeom>
        </p:spPr>
      </p:pic>
    </p:spTree>
    <p:extLst>
      <p:ext uri="{BB962C8B-B14F-4D97-AF65-F5344CB8AC3E}">
        <p14:creationId xmlns:p14="http://schemas.microsoft.com/office/powerpoint/2010/main" val="342639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9202189" cy="1205315"/>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p:cNvGrpSpPr/>
          <p:nvPr/>
        </p:nvGrpSpPr>
        <p:grpSpPr>
          <a:xfrm>
            <a:off x="-523701" y="1385829"/>
            <a:ext cx="10145324" cy="5098097"/>
            <a:chOff x="303774" y="1402456"/>
            <a:chExt cx="8209395" cy="4962298"/>
          </a:xfrm>
        </p:grpSpPr>
        <p:grpSp>
          <p:nvGrpSpPr>
            <p:cNvPr id="5" name="群組 4"/>
            <p:cNvGrpSpPr/>
            <p:nvPr/>
          </p:nvGrpSpPr>
          <p:grpSpPr>
            <a:xfrm>
              <a:off x="626892" y="1402456"/>
              <a:ext cx="7541608" cy="1458782"/>
              <a:chOff x="1764793" y="1397535"/>
              <a:chExt cx="8174734" cy="2471750"/>
            </a:xfrm>
          </p:grpSpPr>
          <p:pic>
            <p:nvPicPr>
              <p:cNvPr id="6" name="圖片 5"/>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47188"/>
              <a:stretch/>
            </p:blipFill>
            <p:spPr>
              <a:xfrm>
                <a:off x="1764793" y="1397535"/>
                <a:ext cx="4672584" cy="2467688"/>
              </a:xfrm>
              <a:prstGeom prst="rect">
                <a:avLst/>
              </a:prstGeom>
            </p:spPr>
          </p:pic>
          <p:pic>
            <p:nvPicPr>
              <p:cNvPr id="7" name="圖片 6"/>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4231" b="47188"/>
              <a:stretch/>
            </p:blipFill>
            <p:spPr>
              <a:xfrm>
                <a:off x="5925311" y="1397535"/>
                <a:ext cx="4014216" cy="2471750"/>
              </a:xfrm>
              <a:prstGeom prst="rect">
                <a:avLst/>
              </a:prstGeom>
            </p:spPr>
          </p:pic>
          <p:sp>
            <p:nvSpPr>
              <p:cNvPr id="8" name="矩形 7"/>
              <p:cNvSpPr/>
              <p:nvPr/>
            </p:nvSpPr>
            <p:spPr>
              <a:xfrm>
                <a:off x="2185258" y="2687660"/>
                <a:ext cx="7357165" cy="1065967"/>
              </a:xfrm>
              <a:prstGeom prst="rect">
                <a:avLst/>
              </a:prstGeom>
              <a:solidFill>
                <a:srgbClr val="B4C4D9"/>
              </a:solidFill>
            </p:spPr>
            <p:txBody>
              <a:bodyPr wrap="square">
                <a:spAutoFit/>
              </a:bodyPr>
              <a:lstStyle/>
              <a:p>
                <a:pPr>
                  <a:lnSpc>
                    <a:spcPct val="90000"/>
                  </a:lnSpc>
                </a:pPr>
                <a:r>
                  <a:rPr lang="en-US" altLang="zh-TW" sz="2000" b="1" dirty="0" err="1">
                    <a:solidFill>
                      <a:srgbClr val="093F5C"/>
                    </a:solidFill>
                    <a:latin typeface="微軟正黑體" panose="020B0604030504040204" pitchFamily="34" charset="-120"/>
                    <a:ea typeface="微軟正黑體" panose="020B0604030504040204" pitchFamily="34" charset="-120"/>
                  </a:rPr>
                  <a:t>Seluruh</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dunia</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bisa</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mencapai</a:t>
                </a:r>
                <a:r>
                  <a:rPr lang="en-US" altLang="zh-TW" sz="2000" b="1" dirty="0">
                    <a:solidFill>
                      <a:srgbClr val="093F5C"/>
                    </a:solidFill>
                    <a:latin typeface="微軟正黑體" panose="020B0604030504040204" pitchFamily="34" charset="-120"/>
                    <a:ea typeface="微軟正黑體" panose="020B0604030504040204" pitchFamily="34" charset="-120"/>
                  </a:rPr>
                  <a:t> target “90-90-90” </a:t>
                </a:r>
                <a:r>
                  <a:rPr lang="en-US" altLang="zh-TW" sz="2000" b="1" dirty="0" err="1">
                    <a:solidFill>
                      <a:srgbClr val="093F5C"/>
                    </a:solidFill>
                    <a:latin typeface="微軟正黑體" panose="020B0604030504040204" pitchFamily="34" charset="-120"/>
                    <a:ea typeface="微軟正黑體" panose="020B0604030504040204" pitchFamily="34" charset="-120"/>
                  </a:rPr>
                  <a:t>pada</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tahun</a:t>
                </a:r>
                <a:r>
                  <a:rPr lang="en-US" altLang="zh-TW" sz="2000" b="1" dirty="0">
                    <a:solidFill>
                      <a:srgbClr val="093F5C"/>
                    </a:solidFill>
                    <a:latin typeface="微軟正黑體" panose="020B0604030504040204" pitchFamily="34" charset="-120"/>
                    <a:ea typeface="微軟正黑體" panose="020B0604030504040204" pitchFamily="34" charset="-120"/>
                  </a:rPr>
                  <a:t> 2020, </a:t>
                </a:r>
                <a:r>
                  <a:rPr lang="en-US" altLang="zh-TW" sz="2000" b="1" dirty="0" err="1">
                    <a:solidFill>
                      <a:srgbClr val="093F5C"/>
                    </a:solidFill>
                    <a:latin typeface="微軟正黑體" panose="020B0604030504040204" pitchFamily="34" charset="-120"/>
                    <a:ea typeface="微軟正黑體" panose="020B0604030504040204" pitchFamily="34" charset="-120"/>
                  </a:rPr>
                  <a:t>dan</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hingga</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tahun</a:t>
                </a:r>
                <a:r>
                  <a:rPr lang="en-US" altLang="zh-TW" sz="2000" b="1" dirty="0">
                    <a:solidFill>
                      <a:srgbClr val="093F5C"/>
                    </a:solidFill>
                    <a:latin typeface="微軟正黑體" panose="020B0604030504040204" pitchFamily="34" charset="-120"/>
                    <a:ea typeface="微軟正黑體" panose="020B0604030504040204" pitchFamily="34" charset="-120"/>
                  </a:rPr>
                  <a:t> 2030 </a:t>
                </a:r>
                <a:r>
                  <a:rPr lang="en-US" altLang="zh-TW" sz="2000" b="1" dirty="0" err="1">
                    <a:solidFill>
                      <a:srgbClr val="093F5C"/>
                    </a:solidFill>
                    <a:latin typeface="微軟正黑體" panose="020B0604030504040204" pitchFamily="34" charset="-120"/>
                    <a:ea typeface="微軟正黑體" panose="020B0604030504040204" pitchFamily="34" charset="-120"/>
                  </a:rPr>
                  <a:t>akan</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dapat</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mengakhiri</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epidemi</a:t>
                </a:r>
                <a:r>
                  <a:rPr lang="en-US" altLang="zh-TW" sz="2000" b="1" dirty="0">
                    <a:solidFill>
                      <a:srgbClr val="093F5C"/>
                    </a:solidFill>
                    <a:latin typeface="微軟正黑體" panose="020B0604030504040204" pitchFamily="34" charset="-120"/>
                    <a:ea typeface="微軟正黑體" panose="020B0604030504040204" pitchFamily="34" charset="-120"/>
                  </a:rPr>
                  <a:t> HIV.</a:t>
                </a:r>
              </a:p>
            </p:txBody>
          </p:sp>
        </p:grpSp>
        <p:grpSp>
          <p:nvGrpSpPr>
            <p:cNvPr id="9" name="群組 8"/>
            <p:cNvGrpSpPr/>
            <p:nvPr/>
          </p:nvGrpSpPr>
          <p:grpSpPr>
            <a:xfrm>
              <a:off x="303774" y="2858841"/>
              <a:ext cx="8209395" cy="3505913"/>
              <a:chOff x="914400" y="2969246"/>
              <a:chExt cx="10213848" cy="3724162"/>
            </a:xfrm>
          </p:grpSpPr>
          <p:pic>
            <p:nvPicPr>
              <p:cNvPr id="10" name="圖片 9"/>
              <p:cNvPicPr>
                <a:picLocks noChangeAspect="1"/>
              </p:cNvPicPr>
              <p:nvPr/>
            </p:nvPicPr>
            <p:blipFill rotWithShape="1">
              <a:blip r:embed="rId3">
                <a:extLst>
                  <a:ext uri="{28A0092B-C50C-407E-A947-70E740481C1C}">
                    <a14:useLocalDpi xmlns:a14="http://schemas.microsoft.com/office/drawing/2010/main" val="0"/>
                  </a:ext>
                </a:extLst>
              </a:blip>
              <a:srcRect t="29884"/>
              <a:stretch/>
            </p:blipFill>
            <p:spPr>
              <a:xfrm>
                <a:off x="914400" y="2969246"/>
                <a:ext cx="10213848" cy="3724162"/>
              </a:xfrm>
              <a:prstGeom prst="rect">
                <a:avLst/>
              </a:prstGeom>
            </p:spPr>
          </p:pic>
          <p:sp>
            <p:nvSpPr>
              <p:cNvPr id="11" name="矩形 10"/>
              <p:cNvSpPr/>
              <p:nvPr/>
            </p:nvSpPr>
            <p:spPr bwMode="auto">
              <a:xfrm>
                <a:off x="2569464" y="3200400"/>
                <a:ext cx="5568696" cy="2487168"/>
              </a:xfrm>
              <a:prstGeom prst="rect">
                <a:avLst/>
              </a:prstGeom>
              <a:solidFill>
                <a:srgbClr val="F9F3F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2000" b="0" i="0" u="none" strike="noStrike" cap="none" normalizeH="0" baseline="0">
                  <a:ln>
                    <a:noFill/>
                  </a:ln>
                  <a:solidFill>
                    <a:schemeClr val="tx1"/>
                  </a:solidFill>
                  <a:effectLst/>
                  <a:latin typeface="Calibri" pitchFamily="34" charset="0"/>
                  <a:ea typeface="宋体" pitchFamily="2" charset="-122"/>
                </a:endParaRPr>
              </a:p>
            </p:txBody>
          </p:sp>
        </p:grpSp>
        <p:sp>
          <p:nvSpPr>
            <p:cNvPr id="12" name="矩形 11"/>
            <p:cNvSpPr/>
            <p:nvPr/>
          </p:nvSpPr>
          <p:spPr>
            <a:xfrm>
              <a:off x="789617" y="3783194"/>
              <a:ext cx="1403985" cy="1060507"/>
            </a:xfrm>
            <a:prstGeom prst="rect">
              <a:avLst/>
            </a:prstGeom>
            <a:solidFill>
              <a:srgbClr val="F9F3F1"/>
            </a:solidFill>
          </p:spPr>
          <p:txBody>
            <a:bodyPr wrap="square">
              <a:spAutoFit/>
            </a:bodyPr>
            <a:lstStyle/>
            <a:p>
              <a:pPr>
                <a:lnSpc>
                  <a:spcPct val="90000"/>
                </a:lnSpc>
              </a:pPr>
              <a:r>
                <a:rPr lang="en-US" altLang="zh-TW" b="1" dirty="0" err="1">
                  <a:solidFill>
                    <a:srgbClr val="093F5C"/>
                  </a:solidFill>
                  <a:latin typeface="微軟正黑體" panose="020B0604030504040204" pitchFamily="34" charset="-120"/>
                  <a:ea typeface="微軟正黑體" panose="020B0604030504040204" pitchFamily="34" charset="-120"/>
                </a:rPr>
                <a:t>Makna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dari</a:t>
              </a:r>
              <a:r>
                <a:rPr lang="en-US" altLang="zh-TW" b="1" dirty="0">
                  <a:solidFill>
                    <a:srgbClr val="093F5C"/>
                  </a:solidFill>
                  <a:latin typeface="微軟正黑體" panose="020B0604030504040204" pitchFamily="34" charset="-120"/>
                  <a:ea typeface="微軟正黑體" panose="020B0604030504040204" pitchFamily="34" charset="-120"/>
                </a:rPr>
                <a:t> </a:t>
              </a:r>
              <a:br>
                <a:rPr lang="en-US" altLang="zh-TW" b="1" dirty="0">
                  <a:solidFill>
                    <a:srgbClr val="093F5C"/>
                  </a:solidFill>
                  <a:latin typeface="微軟正黑體" panose="020B0604030504040204" pitchFamily="34" charset="-120"/>
                  <a:ea typeface="微軟正黑體" panose="020B0604030504040204" pitchFamily="34" charset="-120"/>
                </a:rPr>
              </a:br>
              <a:r>
                <a:rPr lang="en-US" altLang="zh-TW" b="1" dirty="0">
                  <a:solidFill>
                    <a:srgbClr val="093F5C"/>
                  </a:solidFill>
                  <a:latin typeface="微軟正黑體" panose="020B0604030504040204" pitchFamily="34" charset="-120"/>
                  <a:ea typeface="微軟正黑體" panose="020B0604030504040204" pitchFamily="34" charset="-120"/>
                </a:rPr>
                <a:t>"90-90-90" </a:t>
              </a:r>
              <a:r>
                <a:rPr lang="en-US" altLang="zh-TW" b="1" dirty="0" err="1">
                  <a:solidFill>
                    <a:srgbClr val="093F5C"/>
                  </a:solidFill>
                  <a:latin typeface="微軟正黑體" panose="020B0604030504040204" pitchFamily="34" charset="-120"/>
                  <a:ea typeface="微軟正黑體" panose="020B0604030504040204" pitchFamily="34" charset="-120"/>
                </a:rPr>
                <a:t>adalah</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pada</a:t>
              </a:r>
              <a:r>
                <a:rPr lang="en-US" altLang="zh-TW" b="1" dirty="0">
                  <a:solidFill>
                    <a:srgbClr val="093F5C"/>
                  </a:solidFill>
                  <a:latin typeface="微軟正黑體" panose="020B0604030504040204" pitchFamily="34" charset="-120"/>
                  <a:ea typeface="微軟正黑體" panose="020B0604030504040204" pitchFamily="34" charset="-120"/>
                </a:rPr>
                <a:t> </a:t>
              </a:r>
              <a:r>
                <a:rPr lang="en-US" altLang="zh-TW" b="1" dirty="0" err="1">
                  <a:solidFill>
                    <a:srgbClr val="093F5C"/>
                  </a:solidFill>
                  <a:latin typeface="微軟正黑體" panose="020B0604030504040204" pitchFamily="34" charset="-120"/>
                  <a:ea typeface="微軟正黑體" panose="020B0604030504040204" pitchFamily="34" charset="-120"/>
                </a:rPr>
                <a:t>tahun</a:t>
              </a:r>
              <a:r>
                <a:rPr lang="en-US" altLang="zh-TW" b="1" dirty="0">
                  <a:solidFill>
                    <a:srgbClr val="093F5C"/>
                  </a:solidFill>
                  <a:latin typeface="微軟正黑體" panose="020B0604030504040204" pitchFamily="34" charset="-120"/>
                  <a:ea typeface="微軟正黑體" panose="020B0604030504040204" pitchFamily="34" charset="-120"/>
                </a:rPr>
                <a:t> 2020:</a:t>
              </a:r>
            </a:p>
          </p:txBody>
        </p:sp>
        <p:sp>
          <p:nvSpPr>
            <p:cNvPr id="13" name="矩形 12"/>
            <p:cNvSpPr/>
            <p:nvPr/>
          </p:nvSpPr>
          <p:spPr>
            <a:xfrm>
              <a:off x="2094635" y="3602509"/>
              <a:ext cx="1862727" cy="736962"/>
            </a:xfrm>
            <a:prstGeom prst="rect">
              <a:avLst/>
            </a:prstGeom>
            <a:solidFill>
              <a:srgbClr val="F9F3F1"/>
            </a:solidFill>
          </p:spPr>
          <p:txBody>
            <a:bodyPr wrap="square">
              <a:spAutoFit/>
            </a:bodyPr>
            <a:lstStyle/>
            <a:p>
              <a:pPr algn="ctr">
                <a:lnSpc>
                  <a:spcPct val="90000"/>
                </a:lnSpc>
              </a:pPr>
              <a:r>
                <a:rPr lang="en-US" altLang="zh-TW" sz="1600" b="1" dirty="0">
                  <a:solidFill>
                    <a:srgbClr val="093F5C"/>
                  </a:solidFill>
                  <a:latin typeface="微軟正黑體" panose="020B0604030504040204" pitchFamily="34" charset="-120"/>
                  <a:ea typeface="微軟正黑體" panose="020B0604030504040204" pitchFamily="34" charset="-120"/>
                </a:rPr>
                <a:t>orang yang </a:t>
              </a:r>
              <a:r>
                <a:rPr lang="en-US" altLang="zh-TW" sz="1600" b="1" dirty="0" err="1">
                  <a:solidFill>
                    <a:srgbClr val="093F5C"/>
                  </a:solidFill>
                  <a:latin typeface="微軟正黑體" panose="020B0604030504040204" pitchFamily="34" charset="-120"/>
                  <a:ea typeface="微軟正黑體" panose="020B0604030504040204" pitchFamily="34" charset="-120"/>
                </a:rPr>
                <a:t>terinfeksi</a:t>
              </a:r>
              <a:r>
                <a:rPr lang="en-US" altLang="zh-TW" sz="1600" b="1" dirty="0">
                  <a:solidFill>
                    <a:srgbClr val="093F5C"/>
                  </a:solidFill>
                  <a:latin typeface="微軟正黑體" panose="020B0604030504040204" pitchFamily="34" charset="-120"/>
                  <a:ea typeface="微軟正黑體" panose="020B0604030504040204" pitchFamily="34" charset="-120"/>
                </a:rPr>
                <a:t/>
              </a:r>
              <a:br>
                <a:rPr lang="en-US" altLang="zh-TW" sz="1600" b="1" dirty="0">
                  <a:solidFill>
                    <a:srgbClr val="093F5C"/>
                  </a:solidFill>
                  <a:latin typeface="微軟正黑體" panose="020B0604030504040204" pitchFamily="34" charset="-120"/>
                  <a:ea typeface="微軟正黑體" panose="020B0604030504040204" pitchFamily="34" charset="-120"/>
                </a:rPr>
              </a:br>
              <a:r>
                <a:rPr lang="en-US" altLang="zh-TW" sz="1600" b="1" dirty="0" err="1">
                  <a:solidFill>
                    <a:srgbClr val="093F5C"/>
                  </a:solidFill>
                  <a:latin typeface="微軟正黑體" panose="020B0604030504040204" pitchFamily="34" charset="-120"/>
                  <a:ea typeface="微軟正黑體" panose="020B0604030504040204" pitchFamily="34" charset="-120"/>
                </a:rPr>
                <a:t>mengetahui</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dirinya</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telah</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ketularan</a:t>
              </a:r>
              <a:endParaRPr lang="en-US" altLang="zh-TW" sz="1600" b="1" dirty="0">
                <a:solidFill>
                  <a:srgbClr val="093F5C"/>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3966449" y="3602509"/>
              <a:ext cx="2072429" cy="736962"/>
            </a:xfrm>
            <a:prstGeom prst="rect">
              <a:avLst/>
            </a:prstGeom>
            <a:solidFill>
              <a:srgbClr val="F9F3F1"/>
            </a:solidFill>
          </p:spPr>
          <p:txBody>
            <a:bodyPr wrap="square">
              <a:spAutoFit/>
            </a:bodyPr>
            <a:lstStyle/>
            <a:p>
              <a:pPr algn="ctr">
                <a:lnSpc>
                  <a:spcPct val="90000"/>
                </a:lnSpc>
              </a:pPr>
              <a:r>
                <a:rPr lang="en-US" altLang="zh-TW" sz="1600" b="1" dirty="0">
                  <a:solidFill>
                    <a:srgbClr val="093F5C"/>
                  </a:solidFill>
                  <a:latin typeface="微軟正黑體" panose="020B0604030504040204" pitchFamily="34" charset="-120"/>
                  <a:ea typeface="微軟正黑體" panose="020B0604030504040204" pitchFamily="34" charset="-120"/>
                </a:rPr>
                <a:t>orang yang </a:t>
              </a:r>
              <a:r>
                <a:rPr lang="en-US" altLang="zh-TW" sz="1600" b="1" dirty="0" err="1">
                  <a:solidFill>
                    <a:srgbClr val="093F5C"/>
                  </a:solidFill>
                  <a:latin typeface="微軟正黑體" panose="020B0604030504040204" pitchFamily="34" charset="-120"/>
                  <a:ea typeface="微軟正黑體" panose="020B0604030504040204" pitchFamily="34" charset="-120"/>
                </a:rPr>
                <a:t>mengetahui</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dirinya</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telah</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ketularan</a:t>
              </a:r>
              <a:r>
                <a:rPr lang="en-US" altLang="zh-TW" sz="1600" b="1" dirty="0">
                  <a:solidFill>
                    <a:srgbClr val="093F5C"/>
                  </a:solidFill>
                  <a:latin typeface="微軟正黑體" panose="020B0604030504040204" pitchFamily="34" charset="-120"/>
                  <a:ea typeface="微軟正黑體" panose="020B0604030504040204" pitchFamily="34" charset="-120"/>
                </a:rPr>
                <a:t/>
              </a:r>
              <a:br>
                <a:rPr lang="en-US" altLang="zh-TW" sz="1600" b="1" dirty="0">
                  <a:solidFill>
                    <a:srgbClr val="093F5C"/>
                  </a:solidFill>
                  <a:latin typeface="微軟正黑體" panose="020B0604030504040204" pitchFamily="34" charset="-120"/>
                  <a:ea typeface="微軟正黑體" panose="020B0604030504040204" pitchFamily="34" charset="-120"/>
                </a:rPr>
              </a:br>
              <a:r>
                <a:rPr lang="en-US" altLang="zh-TW" sz="1600" b="1" dirty="0" err="1">
                  <a:solidFill>
                    <a:srgbClr val="093F5C"/>
                  </a:solidFill>
                  <a:latin typeface="微軟正黑體" panose="020B0604030504040204" pitchFamily="34" charset="-120"/>
                  <a:ea typeface="微軟正黑體" panose="020B0604030504040204" pitchFamily="34" charset="-120"/>
                </a:rPr>
                <a:t>ada</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makan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obat</a:t>
              </a:r>
              <a:endParaRPr lang="en-US" altLang="zh-TW" sz="1600" b="1" dirty="0">
                <a:solidFill>
                  <a:srgbClr val="093F5C"/>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5974208" y="3602509"/>
              <a:ext cx="1838574" cy="736962"/>
            </a:xfrm>
            <a:prstGeom prst="rect">
              <a:avLst/>
            </a:prstGeom>
            <a:solidFill>
              <a:srgbClr val="F9F3F1"/>
            </a:solidFill>
          </p:spPr>
          <p:txBody>
            <a:bodyPr wrap="square">
              <a:spAutoFit/>
            </a:bodyPr>
            <a:lstStyle/>
            <a:p>
              <a:pPr algn="ctr">
                <a:lnSpc>
                  <a:spcPct val="90000"/>
                </a:lnSpc>
              </a:pPr>
              <a:r>
                <a:rPr lang="en-US" altLang="zh-TW" sz="1600" b="1" dirty="0" err="1">
                  <a:solidFill>
                    <a:srgbClr val="093F5C"/>
                  </a:solidFill>
                  <a:latin typeface="微軟正黑體" panose="020B0604030504040204" pitchFamily="34" charset="-120"/>
                  <a:ea typeface="微軟正黑體" panose="020B0604030504040204" pitchFamily="34" charset="-120"/>
                </a:rPr>
                <a:t>pasien</a:t>
              </a:r>
              <a:r>
                <a:rPr lang="en-US" altLang="zh-TW" sz="1600" b="1" dirty="0">
                  <a:solidFill>
                    <a:srgbClr val="093F5C"/>
                  </a:solidFill>
                  <a:latin typeface="微軟正黑體" panose="020B0604030504040204" pitchFamily="34" charset="-120"/>
                  <a:ea typeface="微軟正黑體" panose="020B0604030504040204" pitchFamily="34" charset="-120"/>
                </a:rPr>
                <a:t> yang </a:t>
              </a:r>
              <a:r>
                <a:rPr lang="en-US" altLang="zh-TW" sz="1600" b="1" dirty="0" err="1">
                  <a:solidFill>
                    <a:srgbClr val="093F5C"/>
                  </a:solidFill>
                  <a:latin typeface="微軟正黑體" panose="020B0604030504040204" pitchFamily="34" charset="-120"/>
                  <a:ea typeface="微軟正黑體" panose="020B0604030504040204" pitchFamily="34" charset="-120"/>
                </a:rPr>
                <a:t>ada</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makan</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obat</a:t>
              </a:r>
              <a:r>
                <a:rPr lang="en-US" altLang="zh-TW" sz="1600" b="1" dirty="0">
                  <a:solidFill>
                    <a:srgbClr val="093F5C"/>
                  </a:solidFill>
                  <a:latin typeface="微軟正黑體" panose="020B0604030504040204" pitchFamily="34" charset="-120"/>
                  <a:ea typeface="微軟正黑體" panose="020B0604030504040204" pitchFamily="34" charset="-120"/>
                </a:rPr>
                <a:t/>
              </a:r>
              <a:br>
                <a:rPr lang="en-US" altLang="zh-TW" sz="1600" b="1" dirty="0">
                  <a:solidFill>
                    <a:srgbClr val="093F5C"/>
                  </a:solidFill>
                  <a:latin typeface="微軟正黑體" panose="020B0604030504040204" pitchFamily="34" charset="-120"/>
                  <a:ea typeface="微軟正黑體" panose="020B0604030504040204" pitchFamily="34" charset="-120"/>
                </a:rPr>
              </a:br>
              <a:r>
                <a:rPr lang="en-US" altLang="zh-TW" sz="1600" b="1" dirty="0">
                  <a:solidFill>
                    <a:srgbClr val="093F5C"/>
                  </a:solidFill>
                  <a:latin typeface="微軟正黑體" panose="020B0604030504040204" pitchFamily="34" charset="-120"/>
                  <a:ea typeface="微軟正黑體" panose="020B0604030504040204" pitchFamily="34" charset="-120"/>
                </a:rPr>
                <a:t>virus </a:t>
              </a:r>
              <a:r>
                <a:rPr lang="en-US" altLang="zh-TW" sz="1600" b="1" dirty="0" err="1">
                  <a:solidFill>
                    <a:srgbClr val="093F5C"/>
                  </a:solidFill>
                  <a:latin typeface="微軟正黑體" panose="020B0604030504040204" pitchFamily="34" charset="-120"/>
                  <a:ea typeface="微軟正黑體" panose="020B0604030504040204" pitchFamily="34" charset="-120"/>
                </a:rPr>
                <a:t>tidak</a:t>
              </a:r>
              <a:r>
                <a:rPr lang="en-US" altLang="zh-TW" sz="1600" b="1" dirty="0">
                  <a:solidFill>
                    <a:srgbClr val="093F5C"/>
                  </a:solidFill>
                  <a:latin typeface="微軟正黑體" panose="020B0604030504040204" pitchFamily="34" charset="-120"/>
                  <a:ea typeface="微軟正黑體" panose="020B0604030504040204" pitchFamily="34" charset="-120"/>
                </a:rPr>
                <a:t> </a:t>
              </a:r>
              <a:r>
                <a:rPr lang="en-US" altLang="zh-TW" sz="1600" b="1" dirty="0" err="1">
                  <a:solidFill>
                    <a:srgbClr val="093F5C"/>
                  </a:solidFill>
                  <a:latin typeface="微軟正黑體" panose="020B0604030504040204" pitchFamily="34" charset="-120"/>
                  <a:ea typeface="微軟正黑體" panose="020B0604030504040204" pitchFamily="34" charset="-120"/>
                </a:rPr>
                <a:t>terdeteksi</a:t>
              </a:r>
              <a:endParaRPr lang="en-US" altLang="zh-TW" sz="1600" b="1" dirty="0">
                <a:solidFill>
                  <a:srgbClr val="093F5C"/>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2091442" y="5162034"/>
              <a:ext cx="5948253" cy="898735"/>
            </a:xfrm>
            <a:prstGeom prst="rect">
              <a:avLst/>
            </a:prstGeom>
            <a:solidFill>
              <a:srgbClr val="F9F3F1"/>
            </a:solidFill>
          </p:spPr>
          <p:txBody>
            <a:bodyPr wrap="square">
              <a:spAutoFit/>
            </a:bodyPr>
            <a:lstStyle/>
            <a:p>
              <a:pPr>
                <a:lnSpc>
                  <a:spcPct val="90000"/>
                </a:lnSpc>
              </a:pPr>
              <a:r>
                <a:rPr lang="en-US" altLang="zh-TW" sz="2000" b="1" dirty="0">
                  <a:solidFill>
                    <a:srgbClr val="093F5C"/>
                  </a:solidFill>
                  <a:latin typeface="微軟正黑體" panose="020B0604030504040204" pitchFamily="34" charset="-120"/>
                  <a:ea typeface="微軟正黑體" panose="020B0604030504040204" pitchFamily="34" charset="-120"/>
                </a:rPr>
                <a:t>Virus HIV </a:t>
              </a:r>
              <a:r>
                <a:rPr lang="en-US" altLang="zh-TW" sz="2000" b="1" dirty="0" err="1">
                  <a:solidFill>
                    <a:srgbClr val="093F5C"/>
                  </a:solidFill>
                  <a:latin typeface="微軟正黑體" panose="020B0604030504040204" pitchFamily="34" charset="-120"/>
                  <a:ea typeface="微軟正黑體" panose="020B0604030504040204" pitchFamily="34" charset="-120"/>
                </a:rPr>
                <a:t>tidak</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terdeteksi</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dalam</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darah</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dan</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kondisi</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kesehatan</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tidak</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berbeda</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dengan</a:t>
              </a:r>
              <a:r>
                <a:rPr lang="en-US" altLang="zh-TW" sz="2000" b="1" dirty="0">
                  <a:solidFill>
                    <a:srgbClr val="093F5C"/>
                  </a:solidFill>
                  <a:latin typeface="微軟正黑體" panose="020B0604030504040204" pitchFamily="34" charset="-120"/>
                  <a:ea typeface="微軟正黑體" panose="020B0604030504040204" pitchFamily="34" charset="-120"/>
                </a:rPr>
                <a:t> orang </a:t>
              </a:r>
              <a:r>
                <a:rPr lang="en-US" altLang="zh-TW" sz="2000" b="1" dirty="0" err="1">
                  <a:solidFill>
                    <a:srgbClr val="093F5C"/>
                  </a:solidFill>
                  <a:latin typeface="微軟正黑體" panose="020B0604030504040204" pitchFamily="34" charset="-120"/>
                  <a:ea typeface="微軟正黑體" panose="020B0604030504040204" pitchFamily="34" charset="-120"/>
                </a:rPr>
                <a:t>biasa</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maka</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risiko</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penularan</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menurun</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secara</a:t>
              </a:r>
              <a:r>
                <a:rPr lang="en-US" altLang="zh-TW" sz="2000" b="1" dirty="0">
                  <a:solidFill>
                    <a:srgbClr val="093F5C"/>
                  </a:solidFill>
                  <a:latin typeface="微軟正黑體" panose="020B0604030504040204" pitchFamily="34" charset="-120"/>
                  <a:ea typeface="微軟正黑體" panose="020B0604030504040204" pitchFamily="34" charset="-120"/>
                </a:rPr>
                <a:t> </a:t>
              </a:r>
              <a:r>
                <a:rPr lang="en-US" altLang="zh-TW" sz="2000" b="1" dirty="0" err="1">
                  <a:solidFill>
                    <a:srgbClr val="093F5C"/>
                  </a:solidFill>
                  <a:latin typeface="微軟正黑體" panose="020B0604030504040204" pitchFamily="34" charset="-120"/>
                  <a:ea typeface="微軟正黑體" panose="020B0604030504040204" pitchFamily="34" charset="-120"/>
                </a:rPr>
                <a:t>signifikan</a:t>
              </a:r>
              <a:r>
                <a:rPr lang="en-US" altLang="zh-TW" sz="2000" b="1" dirty="0">
                  <a:solidFill>
                    <a:srgbClr val="093F5C"/>
                  </a:solidFill>
                  <a:latin typeface="微軟正黑體" panose="020B0604030504040204" pitchFamily="34" charset="-120"/>
                  <a:ea typeface="微軟正黑體" panose="020B0604030504040204" pitchFamily="34" charset="-120"/>
                </a:rPr>
                <a:t>.</a:t>
              </a:r>
            </a:p>
          </p:txBody>
        </p:sp>
        <p:sp>
          <p:nvSpPr>
            <p:cNvPr id="17" name="向右箭號 16"/>
            <p:cNvSpPr/>
            <p:nvPr/>
          </p:nvSpPr>
          <p:spPr>
            <a:xfrm>
              <a:off x="1311109" y="5307557"/>
              <a:ext cx="748144" cy="521280"/>
            </a:xfrm>
            <a:prstGeom prst="rightArrow">
              <a:avLst/>
            </a:prstGeom>
            <a:solidFill>
              <a:srgbClr val="49AED5"/>
            </a:solidFill>
            <a:ln>
              <a:solidFill>
                <a:srgbClr val="49A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pic>
          <p:nvPicPr>
            <p:cNvPr id="18" name="圖片 17"/>
            <p:cNvPicPr>
              <a:picLocks noChangeAspect="1"/>
            </p:cNvPicPr>
            <p:nvPr/>
          </p:nvPicPr>
          <p:blipFill rotWithShape="1">
            <a:blip r:embed="rId4">
              <a:extLst>
                <a:ext uri="{28A0092B-C50C-407E-A947-70E740481C1C}">
                  <a14:useLocalDpi xmlns:a14="http://schemas.microsoft.com/office/drawing/2010/main" val="0"/>
                </a:ext>
              </a:extLst>
            </a:blip>
            <a:srcRect t="42144" b="33607"/>
            <a:stretch/>
          </p:blipFill>
          <p:spPr>
            <a:xfrm>
              <a:off x="2094635" y="4348379"/>
              <a:ext cx="5685906" cy="600419"/>
            </a:xfrm>
            <a:prstGeom prst="rect">
              <a:avLst/>
            </a:prstGeom>
            <a:solidFill>
              <a:srgbClr val="F9F3F1"/>
            </a:solidFill>
          </p:spPr>
        </p:pic>
        <p:sp>
          <p:nvSpPr>
            <p:cNvPr id="19" name="文字方塊 18"/>
            <p:cNvSpPr txBox="1"/>
            <p:nvPr/>
          </p:nvSpPr>
          <p:spPr>
            <a:xfrm>
              <a:off x="2536478" y="2923698"/>
              <a:ext cx="1335622" cy="769441"/>
            </a:xfrm>
            <a:prstGeom prst="rect">
              <a:avLst/>
            </a:prstGeom>
            <a:noFill/>
          </p:spPr>
          <p:txBody>
            <a:bodyPr wrap="none" rtlCol="0">
              <a:spAutoFit/>
            </a:bodyPr>
            <a:lstStyle/>
            <a:p>
              <a:r>
                <a:rPr lang="en-US" altLang="zh-TW" sz="4400" dirty="0">
                  <a:solidFill>
                    <a:srgbClr val="49AED5"/>
                  </a:solidFill>
                  <a:latin typeface="微軟正黑體" panose="020B0604030504040204" pitchFamily="34" charset="-120"/>
                  <a:ea typeface="微軟正黑體" panose="020B0604030504040204" pitchFamily="34" charset="-120"/>
                </a:rPr>
                <a:t>90%</a:t>
              </a:r>
            </a:p>
          </p:txBody>
        </p:sp>
        <p:sp>
          <p:nvSpPr>
            <p:cNvPr id="20" name="文字方塊 19"/>
            <p:cNvSpPr txBox="1"/>
            <p:nvPr/>
          </p:nvSpPr>
          <p:spPr>
            <a:xfrm>
              <a:off x="4485420" y="2926111"/>
              <a:ext cx="1335622" cy="769441"/>
            </a:xfrm>
            <a:prstGeom prst="rect">
              <a:avLst/>
            </a:prstGeom>
            <a:noFill/>
          </p:spPr>
          <p:txBody>
            <a:bodyPr wrap="none" rtlCol="0">
              <a:spAutoFit/>
            </a:bodyPr>
            <a:lstStyle>
              <a:defPPr>
                <a:defRPr lang="en-US"/>
              </a:defPPr>
              <a:lvl1pPr>
                <a:defRPr sz="4400">
                  <a:solidFill>
                    <a:srgbClr val="49AED5"/>
                  </a:solidFill>
                  <a:latin typeface="微軟正黑體" panose="020B0604030504040204" pitchFamily="34" charset="-120"/>
                  <a:ea typeface="微軟正黑體" panose="020B0604030504040204" pitchFamily="34" charset="-120"/>
                </a:defRPr>
              </a:lvl1pPr>
            </a:lstStyle>
            <a:p>
              <a:r>
                <a:rPr lang="en-US" altLang="zh-TW" dirty="0"/>
                <a:t>90%</a:t>
              </a:r>
            </a:p>
          </p:txBody>
        </p:sp>
        <p:sp>
          <p:nvSpPr>
            <p:cNvPr id="21" name="文字方塊 20"/>
            <p:cNvSpPr txBox="1"/>
            <p:nvPr/>
          </p:nvSpPr>
          <p:spPr>
            <a:xfrm>
              <a:off x="6471929" y="2919653"/>
              <a:ext cx="1335622" cy="769441"/>
            </a:xfrm>
            <a:prstGeom prst="rect">
              <a:avLst/>
            </a:prstGeom>
            <a:noFill/>
          </p:spPr>
          <p:txBody>
            <a:bodyPr wrap="none" rtlCol="0">
              <a:spAutoFit/>
            </a:bodyPr>
            <a:lstStyle>
              <a:defPPr>
                <a:defRPr lang="en-US"/>
              </a:defPPr>
              <a:lvl1pPr>
                <a:defRPr sz="4400">
                  <a:solidFill>
                    <a:srgbClr val="49AED5"/>
                  </a:solidFill>
                  <a:latin typeface="微軟正黑體" panose="020B0604030504040204" pitchFamily="34" charset="-120"/>
                  <a:ea typeface="微軟正黑體" panose="020B0604030504040204" pitchFamily="34" charset="-120"/>
                </a:defRPr>
              </a:lvl1pPr>
            </a:lstStyle>
            <a:p>
              <a:r>
                <a:rPr lang="en-US" altLang="zh-TW" dirty="0"/>
                <a:t>90%</a:t>
              </a:r>
            </a:p>
          </p:txBody>
        </p:sp>
      </p:grpSp>
      <p:sp>
        <p:nvSpPr>
          <p:cNvPr id="23" name="標題 1">
            <a:extLst>
              <a:ext uri="{FF2B5EF4-FFF2-40B4-BE49-F238E27FC236}">
                <a16:creationId xmlns:a16="http://schemas.microsoft.com/office/drawing/2014/main" id="{0CC5AF82-60C0-413D-AC3C-6CA6DB480B92}"/>
              </a:ext>
            </a:extLst>
          </p:cNvPr>
          <p:cNvSpPr>
            <a:spLocks noGrp="1"/>
          </p:cNvSpPr>
          <p:nvPr>
            <p:ph type="title"/>
          </p:nvPr>
        </p:nvSpPr>
        <p:spPr>
          <a:xfrm>
            <a:off x="145924" y="218565"/>
            <a:ext cx="8975188" cy="994172"/>
          </a:xfrm>
        </p:spPr>
        <p:txBody>
          <a:bodyPr vert="horz" lIns="91440" tIns="45720" rIns="91440" bIns="45720" rtlCol="0" anchor="ctr">
            <a:noAutofit/>
          </a:bodyPr>
          <a:lstStyle/>
          <a:p>
            <a:r>
              <a:rPr lang="en-US" altLang="zh-TW" sz="3600" b="1" dirty="0" err="1">
                <a:solidFill>
                  <a:schemeClr val="bg1"/>
                </a:solidFill>
                <a:latin typeface="微軟正黑體" panose="020B0604030504040204" pitchFamily="34" charset="-120"/>
                <a:ea typeface="微軟正黑體" panose="020B0604030504040204" pitchFamily="34" charset="-120"/>
              </a:rPr>
              <a:t>Tahun</a:t>
            </a:r>
            <a:r>
              <a:rPr lang="en-US" altLang="zh-TW" sz="3600" b="1" dirty="0">
                <a:solidFill>
                  <a:schemeClr val="bg1"/>
                </a:solidFill>
                <a:latin typeface="微軟正黑體" panose="020B0604030504040204" pitchFamily="34" charset="-120"/>
                <a:ea typeface="微軟正黑體" panose="020B0604030504040204" pitchFamily="34" charset="-120"/>
              </a:rPr>
              <a:t> 2020 </a:t>
            </a:r>
            <a:r>
              <a:rPr lang="en-US" altLang="zh-TW" sz="3600" b="1" dirty="0" err="1">
                <a:solidFill>
                  <a:schemeClr val="bg1"/>
                </a:solidFill>
                <a:latin typeface="微軟正黑體" panose="020B0604030504040204" pitchFamily="34" charset="-120"/>
                <a:ea typeface="微軟正黑體" panose="020B0604030504040204" pitchFamily="34" charset="-120"/>
              </a:rPr>
              <a:t>Dengan</a:t>
            </a:r>
            <a:r>
              <a:rPr lang="en-US" altLang="zh-TW" sz="3600" b="1" dirty="0">
                <a:solidFill>
                  <a:schemeClr val="bg1"/>
                </a:solidFill>
                <a:latin typeface="微軟正黑體" panose="020B0604030504040204" pitchFamily="34" charset="-120"/>
                <a:ea typeface="微軟正黑體" panose="020B0604030504040204" pitchFamily="34" charset="-120"/>
              </a:rPr>
              <a:t> Target 90-90-90</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B125557A-60B2-43E9-8FD5-EAF73DC97442}"/>
              </a:ext>
            </a:extLst>
          </p:cNvPr>
          <p:cNvSpPr>
            <a:spLocks noGrp="1"/>
          </p:cNvSpPr>
          <p:nvPr>
            <p:ph type="sldNum" sz="quarter" idx="12"/>
          </p:nvPr>
        </p:nvSpPr>
        <p:spPr/>
        <p:txBody>
          <a:bodyPr/>
          <a:lstStyle/>
          <a:p>
            <a:fld id="{DF4C4211-DC08-42C6-B13C-B804F08D47A0}" type="slidenum">
              <a:rPr lang="zh-TW" altLang="en-US" smtClean="0"/>
              <a:t>7</a:t>
            </a:fld>
            <a:endParaRPr lang="zh-TW" altLang="en-US"/>
          </a:p>
        </p:txBody>
      </p:sp>
    </p:spTree>
    <p:extLst>
      <p:ext uri="{BB962C8B-B14F-4D97-AF65-F5344CB8AC3E}">
        <p14:creationId xmlns:p14="http://schemas.microsoft.com/office/powerpoint/2010/main" val="210649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8408"/>
            <a:ext cx="9144000" cy="2074405"/>
          </a:xfrm>
          <a:prstGeom prst="rect">
            <a:avLst/>
          </a:prstGeom>
        </p:spPr>
      </p:pic>
      <p:sp>
        <p:nvSpPr>
          <p:cNvPr id="32" name="文字方塊 31"/>
          <p:cNvSpPr txBox="1"/>
          <p:nvPr/>
        </p:nvSpPr>
        <p:spPr>
          <a:xfrm>
            <a:off x="394310" y="2502530"/>
            <a:ext cx="1666618" cy="468000"/>
          </a:xfrm>
          <a:prstGeom prst="rect">
            <a:avLst/>
          </a:prstGeom>
          <a:solidFill>
            <a:srgbClr val="FF8500"/>
          </a:solidFill>
        </p:spPr>
        <p:txBody>
          <a:bodyPr wrap="square" rtlCol="0">
            <a:noAutofit/>
          </a:bodyPr>
          <a:lstStyle/>
          <a:p>
            <a:pPr algn="ctr"/>
            <a:r>
              <a:rPr lang="id-ID" sz="12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Rasio orang yang terinfeksi mengetahui dirinya telah ketularan</a:t>
            </a:r>
          </a:p>
        </p:txBody>
      </p:sp>
      <p:sp>
        <p:nvSpPr>
          <p:cNvPr id="33" name="文字方塊 32"/>
          <p:cNvSpPr txBox="1"/>
          <p:nvPr/>
        </p:nvSpPr>
        <p:spPr>
          <a:xfrm>
            <a:off x="3738691" y="2505281"/>
            <a:ext cx="1666618" cy="468000"/>
          </a:xfrm>
          <a:prstGeom prst="rect">
            <a:avLst/>
          </a:prstGeom>
          <a:solidFill>
            <a:srgbClr val="419B87"/>
          </a:solidFill>
        </p:spPr>
        <p:txBody>
          <a:bodyPr wrap="square" rtlCol="0">
            <a:noAutofit/>
          </a:bodyPr>
          <a:lstStyle/>
          <a:p>
            <a:pPr algn="ctr"/>
            <a:r>
              <a:rPr lang="id-ID" sz="12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Rasio orang yang mengetahui dirinya telah ketularan ada makan obat</a:t>
            </a:r>
          </a:p>
        </p:txBody>
      </p:sp>
      <p:sp>
        <p:nvSpPr>
          <p:cNvPr id="34" name="文字方塊 33"/>
          <p:cNvSpPr txBox="1"/>
          <p:nvPr/>
        </p:nvSpPr>
        <p:spPr>
          <a:xfrm>
            <a:off x="7083072" y="2432560"/>
            <a:ext cx="1666618" cy="468000"/>
          </a:xfrm>
          <a:prstGeom prst="rect">
            <a:avLst/>
          </a:prstGeom>
          <a:solidFill>
            <a:srgbClr val="AD41AD"/>
          </a:solidFill>
        </p:spPr>
        <p:txBody>
          <a:bodyPr wrap="square" rtlCol="0">
            <a:noAutofit/>
          </a:bodyPr>
          <a:lstStyle/>
          <a:p>
            <a:pPr algn="ctr"/>
            <a:r>
              <a:rPr lang="id-ID" sz="12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Rasio virus tidak terdeteksi dari pasien yang ada makan obat</a:t>
            </a:r>
          </a:p>
        </p:txBody>
      </p:sp>
      <p:grpSp>
        <p:nvGrpSpPr>
          <p:cNvPr id="6" name="群組 5">
            <a:extLst>
              <a:ext uri="{FF2B5EF4-FFF2-40B4-BE49-F238E27FC236}">
                <a16:creationId xmlns:a16="http://schemas.microsoft.com/office/drawing/2014/main" id="{832AD31F-83CE-4661-92EE-0C012F360D62}"/>
              </a:ext>
            </a:extLst>
          </p:cNvPr>
          <p:cNvGrpSpPr/>
          <p:nvPr/>
        </p:nvGrpSpPr>
        <p:grpSpPr>
          <a:xfrm>
            <a:off x="1453904" y="4806441"/>
            <a:ext cx="6895971" cy="731250"/>
            <a:chOff x="699950" y="5673183"/>
            <a:chExt cx="8372294" cy="992374"/>
          </a:xfrm>
          <a:solidFill>
            <a:srgbClr val="035D4E"/>
          </a:solidFill>
        </p:grpSpPr>
        <p:sp>
          <p:nvSpPr>
            <p:cNvPr id="7" name="手繪多邊形: 圖案 15">
              <a:extLst>
                <a:ext uri="{FF2B5EF4-FFF2-40B4-BE49-F238E27FC236}">
                  <a16:creationId xmlns:a16="http://schemas.microsoft.com/office/drawing/2014/main" id="{B50B092F-AD73-471A-B365-B85EC82E8BA8}"/>
                </a:ext>
              </a:extLst>
            </p:cNvPr>
            <p:cNvSpPr/>
            <p:nvPr/>
          </p:nvSpPr>
          <p:spPr>
            <a:xfrm>
              <a:off x="69995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79%</a:t>
              </a:r>
              <a:endParaRPr lang="zh-TW" altLang="en-US" sz="2000" dirty="0">
                <a:latin typeface="微軟正黑體" panose="020B0604030504040204" pitchFamily="34" charset="-120"/>
                <a:ea typeface="微軟正黑體" panose="020B0604030504040204" pitchFamily="34" charset="-120"/>
              </a:endParaRPr>
            </a:p>
          </p:txBody>
        </p:sp>
        <p:sp>
          <p:nvSpPr>
            <p:cNvPr id="8" name="手繪多邊形: 圖案 16">
              <a:extLst>
                <a:ext uri="{FF2B5EF4-FFF2-40B4-BE49-F238E27FC236}">
                  <a16:creationId xmlns:a16="http://schemas.microsoft.com/office/drawing/2014/main" id="{5724D31E-BDF7-48CD-A8C5-C5190F09DA74}"/>
                </a:ext>
              </a:extLst>
            </p:cNvPr>
            <p:cNvSpPr/>
            <p:nvPr/>
          </p:nvSpPr>
          <p:spPr>
            <a:xfrm>
              <a:off x="364563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2">
              <a:schemeClr val="lt1">
                <a:hueOff val="0"/>
                <a:satOff val="0"/>
                <a:lumOff val="0"/>
                <a:alphaOff val="0"/>
              </a:schemeClr>
            </a:lnRef>
            <a:fillRef idx="1">
              <a:schemeClr val="accent1">
                <a:shade val="80000"/>
                <a:hueOff val="135632"/>
                <a:satOff val="2588"/>
                <a:lumOff val="11428"/>
                <a:alphaOff val="0"/>
              </a:schemeClr>
            </a:fillRef>
            <a:effectRef idx="0">
              <a:schemeClr val="accent1">
                <a:shade val="80000"/>
                <a:hueOff val="135632"/>
                <a:satOff val="2588"/>
                <a:lumOff val="11428"/>
                <a:alphaOff val="0"/>
              </a:schemeClr>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78%</a:t>
              </a:r>
              <a:endParaRPr lang="zh-TW" altLang="en-US" sz="2000" dirty="0">
                <a:latin typeface="微軟正黑體" panose="020B0604030504040204" pitchFamily="34" charset="-120"/>
                <a:ea typeface="微軟正黑體" panose="020B0604030504040204" pitchFamily="34" charset="-120"/>
              </a:endParaRPr>
            </a:p>
          </p:txBody>
        </p:sp>
        <p:sp>
          <p:nvSpPr>
            <p:cNvPr id="9" name="手繪多邊形: 圖案 17">
              <a:extLst>
                <a:ext uri="{FF2B5EF4-FFF2-40B4-BE49-F238E27FC236}">
                  <a16:creationId xmlns:a16="http://schemas.microsoft.com/office/drawing/2014/main" id="{BD6EDCC9-EBC7-4949-B68D-F39BC87E5AF3}"/>
                </a:ext>
              </a:extLst>
            </p:cNvPr>
            <p:cNvSpPr/>
            <p:nvPr/>
          </p:nvSpPr>
          <p:spPr>
            <a:xfrm>
              <a:off x="6591311" y="5673184"/>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2">
              <a:schemeClr val="lt1">
                <a:hueOff val="0"/>
                <a:satOff val="0"/>
                <a:lumOff val="0"/>
                <a:alphaOff val="0"/>
              </a:schemeClr>
            </a:lnRef>
            <a:fillRef idx="1">
              <a:schemeClr val="accent1">
                <a:shade val="80000"/>
                <a:hueOff val="271263"/>
                <a:satOff val="5175"/>
                <a:lumOff val="22855"/>
                <a:alphaOff val="0"/>
              </a:schemeClr>
            </a:fillRef>
            <a:effectRef idx="0">
              <a:schemeClr val="accent1">
                <a:shade val="80000"/>
                <a:hueOff val="271263"/>
                <a:satOff val="5175"/>
                <a:lumOff val="22855"/>
                <a:alphaOff val="0"/>
              </a:schemeClr>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86%</a:t>
              </a:r>
              <a:endParaRPr lang="zh-TW" altLang="en-US" sz="2000" dirty="0">
                <a:latin typeface="微軟正黑體" panose="020B0604030504040204" pitchFamily="34" charset="-120"/>
                <a:ea typeface="微軟正黑體" panose="020B0604030504040204" pitchFamily="34" charset="-120"/>
              </a:endParaRPr>
            </a:p>
          </p:txBody>
        </p:sp>
      </p:grpSp>
      <p:sp>
        <p:nvSpPr>
          <p:cNvPr id="10" name="矩形 9">
            <a:extLst>
              <a:ext uri="{FF2B5EF4-FFF2-40B4-BE49-F238E27FC236}">
                <a16:creationId xmlns:a16="http://schemas.microsoft.com/office/drawing/2014/main" id="{E6FB4AA7-C57B-406E-B407-F27FF866C5AA}"/>
              </a:ext>
            </a:extLst>
          </p:cNvPr>
          <p:cNvSpPr/>
          <p:nvPr/>
        </p:nvSpPr>
        <p:spPr>
          <a:xfrm>
            <a:off x="493063" y="4817251"/>
            <a:ext cx="1027369" cy="707886"/>
          </a:xfrm>
          <a:prstGeom prst="rect">
            <a:avLst/>
          </a:prstGeom>
        </p:spPr>
        <p:txBody>
          <a:bodyPr wrap="square">
            <a:spAutoFit/>
          </a:bodyPr>
          <a:lstStyle/>
          <a:p>
            <a:pPr algn="ctr"/>
            <a:r>
              <a:rPr lang="en-US" altLang="zh-TW" sz="2000" b="1" dirty="0">
                <a:solidFill>
                  <a:srgbClr val="093F5C"/>
                </a:solidFill>
                <a:latin typeface="微軟正黑體" panose="020B0604030504040204" pitchFamily="34" charset="-120"/>
                <a:ea typeface="微軟正黑體" panose="020B0604030504040204" pitchFamily="34" charset="-120"/>
              </a:rPr>
              <a:t>Global</a:t>
            </a:r>
          </a:p>
          <a:p>
            <a:pPr algn="ctr"/>
            <a:r>
              <a:rPr lang="en-US" altLang="zh-TW" sz="2000" b="1" dirty="0">
                <a:solidFill>
                  <a:srgbClr val="093F5C"/>
                </a:solidFill>
                <a:latin typeface="微軟正黑體" panose="020B0604030504040204" pitchFamily="34" charset="-120"/>
                <a:ea typeface="微軟正黑體" panose="020B0604030504040204" pitchFamily="34" charset="-120"/>
              </a:rPr>
              <a:t>2018</a:t>
            </a:r>
            <a:endParaRPr lang="zh-TW" altLang="en-US" sz="2000" b="1" dirty="0">
              <a:solidFill>
                <a:srgbClr val="093F5C"/>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E6FB4AA7-C57B-406E-B407-F27FF866C5AA}"/>
              </a:ext>
            </a:extLst>
          </p:cNvPr>
          <p:cNvSpPr/>
          <p:nvPr/>
        </p:nvSpPr>
        <p:spPr>
          <a:xfrm>
            <a:off x="493063" y="3727089"/>
            <a:ext cx="1027369" cy="707886"/>
          </a:xfrm>
          <a:prstGeom prst="rect">
            <a:avLst/>
          </a:prstGeom>
        </p:spPr>
        <p:txBody>
          <a:bodyPr wrap="square">
            <a:spAutoFit/>
          </a:bodyPr>
          <a:lstStyle/>
          <a:p>
            <a:pPr lvl="0" algn="ctr"/>
            <a:r>
              <a:rPr lang="en-US" altLang="zh-TW" sz="2000" b="1" dirty="0">
                <a:solidFill>
                  <a:srgbClr val="093F5C"/>
                </a:solidFill>
                <a:latin typeface="微軟正黑體" panose="020B0604030504040204" pitchFamily="34" charset="-120"/>
                <a:ea typeface="微軟正黑體" panose="020B0604030504040204" pitchFamily="34" charset="-120"/>
              </a:rPr>
              <a:t>Taiwan</a:t>
            </a:r>
          </a:p>
          <a:p>
            <a:pPr lvl="0" algn="ctr"/>
            <a:r>
              <a:rPr lang="en-US" altLang="zh-TW" sz="2000" b="1" dirty="0">
                <a:solidFill>
                  <a:srgbClr val="093F5C"/>
                </a:solidFill>
                <a:latin typeface="微軟正黑體" panose="020B0604030504040204" pitchFamily="34" charset="-120"/>
                <a:ea typeface="微軟正黑體" panose="020B0604030504040204" pitchFamily="34" charset="-120"/>
              </a:rPr>
              <a:t>2019</a:t>
            </a:r>
          </a:p>
        </p:txBody>
      </p:sp>
      <p:grpSp>
        <p:nvGrpSpPr>
          <p:cNvPr id="12" name="群組 11">
            <a:extLst>
              <a:ext uri="{FF2B5EF4-FFF2-40B4-BE49-F238E27FC236}">
                <a16:creationId xmlns:a16="http://schemas.microsoft.com/office/drawing/2014/main" id="{832AD31F-83CE-4661-92EE-0C012F360D62}"/>
              </a:ext>
            </a:extLst>
          </p:cNvPr>
          <p:cNvGrpSpPr/>
          <p:nvPr/>
        </p:nvGrpSpPr>
        <p:grpSpPr>
          <a:xfrm>
            <a:off x="1453905" y="3813806"/>
            <a:ext cx="6895971" cy="731250"/>
            <a:chOff x="699950" y="5673183"/>
            <a:chExt cx="8372294" cy="992374"/>
          </a:xfrm>
          <a:solidFill>
            <a:srgbClr val="078FA1"/>
          </a:solidFill>
        </p:grpSpPr>
        <p:sp>
          <p:nvSpPr>
            <p:cNvPr id="13" name="手繪多邊形: 圖案 15">
              <a:extLst>
                <a:ext uri="{FF2B5EF4-FFF2-40B4-BE49-F238E27FC236}">
                  <a16:creationId xmlns:a16="http://schemas.microsoft.com/office/drawing/2014/main" id="{B50B092F-AD73-471A-B365-B85EC82E8BA8}"/>
                </a:ext>
              </a:extLst>
            </p:cNvPr>
            <p:cNvSpPr/>
            <p:nvPr/>
          </p:nvSpPr>
          <p:spPr>
            <a:xfrm>
              <a:off x="69995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87%</a:t>
              </a:r>
            </a:p>
          </p:txBody>
        </p:sp>
        <p:sp>
          <p:nvSpPr>
            <p:cNvPr id="14" name="手繪多邊形: 圖案 16">
              <a:extLst>
                <a:ext uri="{FF2B5EF4-FFF2-40B4-BE49-F238E27FC236}">
                  <a16:creationId xmlns:a16="http://schemas.microsoft.com/office/drawing/2014/main" id="{5724D31E-BDF7-48CD-A8C5-C5190F09DA74}"/>
                </a:ext>
              </a:extLst>
            </p:cNvPr>
            <p:cNvSpPr/>
            <p:nvPr/>
          </p:nvSpPr>
          <p:spPr>
            <a:xfrm>
              <a:off x="364563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90%</a:t>
              </a:r>
            </a:p>
          </p:txBody>
        </p:sp>
        <p:sp>
          <p:nvSpPr>
            <p:cNvPr id="15" name="手繪多邊形: 圖案 17">
              <a:extLst>
                <a:ext uri="{FF2B5EF4-FFF2-40B4-BE49-F238E27FC236}">
                  <a16:creationId xmlns:a16="http://schemas.microsoft.com/office/drawing/2014/main" id="{BD6EDCC9-EBC7-4949-B68D-F39BC87E5AF3}"/>
                </a:ext>
              </a:extLst>
            </p:cNvPr>
            <p:cNvSpPr/>
            <p:nvPr/>
          </p:nvSpPr>
          <p:spPr>
            <a:xfrm>
              <a:off x="6591311" y="5673184"/>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95%</a:t>
              </a:r>
            </a:p>
          </p:txBody>
        </p:sp>
      </p:grpSp>
      <p:sp>
        <p:nvSpPr>
          <p:cNvPr id="16" name="圓角矩形 15"/>
          <p:cNvSpPr/>
          <p:nvPr/>
        </p:nvSpPr>
        <p:spPr>
          <a:xfrm>
            <a:off x="6372200" y="3261554"/>
            <a:ext cx="2736304" cy="480856"/>
          </a:xfrm>
          <a:prstGeom prst="roundRect">
            <a:avLst/>
          </a:prstGeom>
          <a:solidFill>
            <a:srgbClr val="588894"/>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zh-TW" sz="1400" b="1" dirty="0" smtClean="0">
                <a:solidFill>
                  <a:schemeClr val="bg1"/>
                </a:solidFill>
                <a:latin typeface="微軟正黑體" panose="020B0604030504040204" pitchFamily="34" charset="-120"/>
                <a:ea typeface="微軟正黑體" panose="020B0604030504040204" pitchFamily="34" charset="-120"/>
              </a:rPr>
              <a:t>     </a:t>
            </a:r>
            <a:r>
              <a:rPr lang="en-US" altLang="zh-TW" sz="1400" b="1" dirty="0" err="1" smtClean="0">
                <a:solidFill>
                  <a:schemeClr val="bg1"/>
                </a:solidFill>
                <a:latin typeface="微軟正黑體" panose="020B0604030504040204" pitchFamily="34" charset="-120"/>
                <a:ea typeface="微軟正黑體" panose="020B0604030504040204" pitchFamily="34" charset="-120"/>
              </a:rPr>
              <a:t>Risiko</a:t>
            </a:r>
            <a:r>
              <a:rPr lang="en-US" altLang="zh-TW" sz="1400" b="1" dirty="0" smtClean="0">
                <a:solidFill>
                  <a:schemeClr val="bg1"/>
                </a:solidFill>
                <a:latin typeface="微軟正黑體" panose="020B0604030504040204" pitchFamily="34" charset="-120"/>
                <a:ea typeface="微軟正黑體" panose="020B0604030504040204" pitchFamily="34" charset="-120"/>
              </a:rPr>
              <a:t> </a:t>
            </a:r>
            <a:r>
              <a:rPr lang="en-US" altLang="zh-TW" sz="1400" b="1" dirty="0" err="1">
                <a:solidFill>
                  <a:schemeClr val="bg1"/>
                </a:solidFill>
                <a:latin typeface="微軟正黑體" panose="020B0604030504040204" pitchFamily="34" charset="-120"/>
                <a:ea typeface="微軟正黑體" panose="020B0604030504040204" pitchFamily="34" charset="-120"/>
              </a:rPr>
              <a:t>penularan</a:t>
            </a:r>
            <a:r>
              <a:rPr lang="en-US" altLang="zh-TW" sz="1400" b="1" dirty="0">
                <a:solidFill>
                  <a:schemeClr val="bg1"/>
                </a:solidFill>
                <a:latin typeface="微軟正黑體" panose="020B0604030504040204" pitchFamily="34" charset="-120"/>
                <a:ea typeface="微軟正黑體" panose="020B0604030504040204" pitchFamily="34" charset="-120"/>
              </a:rPr>
              <a:t> </a:t>
            </a:r>
            <a:endParaRPr lang="en-US" altLang="zh-TW" sz="1400" b="1" dirty="0" smtClean="0">
              <a:solidFill>
                <a:schemeClr val="bg1"/>
              </a:solidFill>
              <a:latin typeface="微軟正黑體" panose="020B0604030504040204" pitchFamily="34" charset="-120"/>
              <a:ea typeface="微軟正黑體" panose="020B0604030504040204" pitchFamily="34" charset="-120"/>
            </a:endParaRPr>
          </a:p>
          <a:p>
            <a:r>
              <a:rPr lang="en-US" altLang="zh-TW"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smtClean="0">
                <a:solidFill>
                  <a:schemeClr val="bg1"/>
                </a:solidFill>
                <a:latin typeface="微軟正黑體" panose="020B0604030504040204" pitchFamily="34" charset="-120"/>
                <a:ea typeface="微軟正黑體" panose="020B0604030504040204" pitchFamily="34" charset="-120"/>
              </a:rPr>
              <a:t>    </a:t>
            </a:r>
            <a:r>
              <a:rPr lang="en-US" altLang="zh-TW" sz="1400" b="1" dirty="0" err="1" smtClean="0">
                <a:solidFill>
                  <a:schemeClr val="bg1"/>
                </a:solidFill>
                <a:latin typeface="微軟正黑體" panose="020B0604030504040204" pitchFamily="34" charset="-120"/>
                <a:ea typeface="微軟正黑體" panose="020B0604030504040204" pitchFamily="34" charset="-120"/>
              </a:rPr>
              <a:t>menurun</a:t>
            </a:r>
            <a:r>
              <a:rPr lang="en-US" altLang="zh-TW" sz="1400" b="1" dirty="0" smtClean="0">
                <a:solidFill>
                  <a:schemeClr val="bg1"/>
                </a:solidFill>
                <a:latin typeface="微軟正黑體" panose="020B0604030504040204" pitchFamily="34" charset="-120"/>
                <a:ea typeface="微軟正黑體" panose="020B0604030504040204" pitchFamily="34" charset="-120"/>
              </a:rPr>
              <a:t> </a:t>
            </a:r>
            <a:r>
              <a:rPr lang="en-US" altLang="zh-TW" sz="1400" b="1" dirty="0" err="1">
                <a:solidFill>
                  <a:schemeClr val="bg1"/>
                </a:solidFill>
                <a:latin typeface="微軟正黑體" panose="020B0604030504040204" pitchFamily="34" charset="-120"/>
                <a:ea typeface="微軟正黑體" panose="020B0604030504040204" pitchFamily="34" charset="-120"/>
              </a:rPr>
              <a:t>secara</a:t>
            </a:r>
            <a:r>
              <a:rPr lang="en-US" altLang="zh-TW" sz="1400" b="1" dirty="0">
                <a:solidFill>
                  <a:schemeClr val="bg1"/>
                </a:solidFill>
                <a:latin typeface="微軟正黑體" panose="020B0604030504040204" pitchFamily="34" charset="-120"/>
                <a:ea typeface="微軟正黑體" panose="020B0604030504040204" pitchFamily="34" charset="-120"/>
              </a:rPr>
              <a:t> </a:t>
            </a:r>
            <a:r>
              <a:rPr lang="en-US" altLang="zh-TW" sz="1400" b="1" dirty="0" err="1">
                <a:solidFill>
                  <a:schemeClr val="bg1"/>
                </a:solidFill>
                <a:latin typeface="微軟正黑體" panose="020B0604030504040204" pitchFamily="34" charset="-120"/>
                <a:ea typeface="微軟正黑體" panose="020B0604030504040204" pitchFamily="34" charset="-120"/>
              </a:rPr>
              <a:t>signifikan</a:t>
            </a:r>
            <a:endParaRPr lang="en-US" altLang="zh-TW" sz="1400" b="1" dirty="0">
              <a:solidFill>
                <a:schemeClr val="bg1"/>
              </a:solidFill>
              <a:latin typeface="微軟正黑體" panose="020B0604030504040204" pitchFamily="34" charset="-120"/>
              <a:ea typeface="微軟正黑體" panose="020B0604030504040204" pitchFamily="34" charset="-120"/>
            </a:endParaRPr>
          </a:p>
        </p:txBody>
      </p:sp>
      <p:sp>
        <p:nvSpPr>
          <p:cNvPr id="17" name="圓角矩形 16"/>
          <p:cNvSpPr/>
          <p:nvPr/>
        </p:nvSpPr>
        <p:spPr>
          <a:xfrm>
            <a:off x="87594" y="5653776"/>
            <a:ext cx="9020910" cy="1015584"/>
          </a:xfrm>
          <a:prstGeom prst="roundRect">
            <a:avLst/>
          </a:prstGeom>
          <a:solidFill>
            <a:srgbClr val="588894"/>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Hasil</a:t>
            </a:r>
            <a:r>
              <a:rPr lang="en-US" altLang="zh-TW" sz="2000" b="1" dirty="0">
                <a:solidFill>
                  <a:schemeClr val="bg1"/>
                </a:solidFill>
                <a:latin typeface="微軟正黑體" panose="020B0604030504040204" pitchFamily="34" charset="-120"/>
                <a:ea typeface="微軟正黑體" panose="020B0604030504040204" pitchFamily="34" charset="-120"/>
              </a:rPr>
              <a:t> 90-90-90 di Taiwan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lebih</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unggul</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accent6">
                    <a:lumMod val="60000"/>
                    <a:lumOff val="40000"/>
                  </a:schemeClr>
                </a:solidFill>
                <a:latin typeface="微軟正黑體" panose="020B0604030504040204" pitchFamily="34" charset="-120"/>
                <a:ea typeface="微軟正黑體" panose="020B0604030504040204" pitchFamily="34" charset="-120"/>
              </a:rPr>
              <a:t>daripada</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nilai</a:t>
            </a:r>
            <a:r>
              <a:rPr lang="en-US" altLang="zh-TW" sz="2000" b="1" dirty="0">
                <a:solidFill>
                  <a:schemeClr val="bg1"/>
                </a:solidFill>
                <a:latin typeface="微軟正黑體" panose="020B0604030504040204" pitchFamily="34" charset="-120"/>
                <a:ea typeface="微軟正黑體" panose="020B0604030504040204" pitchFamily="34" charset="-120"/>
              </a:rPr>
              <a:t> rata-rata global.</a:t>
            </a:r>
          </a:p>
          <a:p>
            <a:r>
              <a:rPr lang="zh-TW" altLang="en-US" sz="2000" b="1" dirty="0" smtClean="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Sebagian</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besar</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dari</a:t>
            </a:r>
            <a:r>
              <a:rPr lang="en-US" altLang="zh-TW" sz="2000" b="1" dirty="0">
                <a:solidFill>
                  <a:schemeClr val="bg1"/>
                </a:solidFill>
                <a:latin typeface="微軟正黑體" panose="020B0604030504040204" pitchFamily="34" charset="-120"/>
                <a:ea typeface="微軟正黑體" panose="020B0604030504040204" pitchFamily="34" charset="-120"/>
              </a:rPr>
              <a:t> orang yang </a:t>
            </a:r>
            <a:r>
              <a:rPr lang="en-US" altLang="zh-TW" sz="2000" b="1" dirty="0" err="1">
                <a:solidFill>
                  <a:schemeClr val="bg1"/>
                </a:solidFill>
                <a:latin typeface="微軟正黑體" panose="020B0604030504040204" pitchFamily="34" charset="-120"/>
                <a:ea typeface="微軟正黑體" panose="020B0604030504040204" pitchFamily="34" charset="-120"/>
              </a:rPr>
              <a:t>mengetahui</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dirinya</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telah</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ketularan</a:t>
            </a:r>
            <a:r>
              <a:rPr lang="en-US" altLang="zh-TW" sz="2000" b="1" dirty="0">
                <a:solidFill>
                  <a:schemeClr val="bg1"/>
                </a:solidFill>
                <a:latin typeface="微軟正黑體" panose="020B0604030504040204" pitchFamily="34" charset="-120"/>
                <a:ea typeface="微軟正黑體" panose="020B0604030504040204" pitchFamily="34" charset="-120"/>
              </a:rPr>
              <a:t> </a:t>
            </a:r>
            <a:endParaRPr lang="en-US" altLang="zh-TW" sz="2000" b="1" dirty="0" smtClean="0">
              <a:solidFill>
                <a:schemeClr val="bg1"/>
              </a:solidFill>
              <a:latin typeface="微軟正黑體" panose="020B0604030504040204" pitchFamily="34" charset="-120"/>
              <a:ea typeface="微軟正黑體" panose="020B0604030504040204" pitchFamily="34" charset="-120"/>
            </a:endParaRPr>
          </a:p>
          <a:p>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smtClean="0">
                <a:solidFill>
                  <a:schemeClr val="bg1"/>
                </a:solidFill>
                <a:latin typeface="微軟正黑體" panose="020B0604030504040204" pitchFamily="34" charset="-120"/>
                <a:ea typeface="微軟正黑體" panose="020B0604030504040204" pitchFamily="34" charset="-120"/>
              </a:rPr>
              <a:t>   </a:t>
            </a:r>
            <a:r>
              <a:rPr lang="en-US" altLang="zh-TW" sz="2000" b="1" dirty="0" err="1" smtClean="0">
                <a:solidFill>
                  <a:schemeClr val="bg1"/>
                </a:solidFill>
                <a:latin typeface="微軟正黑體" panose="020B0604030504040204" pitchFamily="34" charset="-120"/>
                <a:ea typeface="微軟正黑體" panose="020B0604030504040204" pitchFamily="34" charset="-120"/>
              </a:rPr>
              <a:t>ada</a:t>
            </a:r>
            <a:r>
              <a:rPr lang="en-US" altLang="zh-TW" sz="2000" b="1" dirty="0" smtClean="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makan</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obat</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dan</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terkendali</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dengan</a:t>
            </a:r>
            <a:r>
              <a:rPr lang="en-US" altLang="zh-TW" sz="2000" b="1" dirty="0">
                <a:solidFill>
                  <a:schemeClr val="bg1"/>
                </a:solidFill>
                <a:latin typeface="微軟正黑體" panose="020B0604030504040204" pitchFamily="34" charset="-120"/>
                <a:ea typeface="微軟正黑體" panose="020B0604030504040204" pitchFamily="34" charset="-120"/>
              </a:rPr>
              <a:t> </a:t>
            </a:r>
            <a:r>
              <a:rPr lang="en-US" altLang="zh-TW" sz="2000" b="1" dirty="0" err="1">
                <a:solidFill>
                  <a:schemeClr val="bg1"/>
                </a:solidFill>
                <a:latin typeface="微軟正黑體" panose="020B0604030504040204" pitchFamily="34" charset="-120"/>
                <a:ea typeface="微軟正黑體" panose="020B0604030504040204" pitchFamily="34" charset="-120"/>
              </a:rPr>
              <a:t>baik</a:t>
            </a:r>
            <a:r>
              <a:rPr lang="en-US" altLang="zh-TW" sz="2000" b="1" dirty="0">
                <a:solidFill>
                  <a:schemeClr val="bg1"/>
                </a:solidFill>
                <a:latin typeface="微軟正黑體" panose="020B0604030504040204" pitchFamily="34" charset="-120"/>
                <a:ea typeface="微軟正黑體" panose="020B0604030504040204" pitchFamily="34" charset="-120"/>
              </a:rPr>
              <a:t>.</a:t>
            </a:r>
          </a:p>
        </p:txBody>
      </p:sp>
      <p:sp>
        <p:nvSpPr>
          <p:cNvPr id="22" name="Frame 17">
            <a:extLst>
              <a:ext uri="{FF2B5EF4-FFF2-40B4-BE49-F238E27FC236}">
                <a16:creationId xmlns:a16="http://schemas.microsoft.com/office/drawing/2014/main" id="{1278BF84-DDF3-43F8-88E4-A0F28E4079EF}"/>
              </a:ext>
            </a:extLst>
          </p:cNvPr>
          <p:cNvSpPr/>
          <p:nvPr/>
        </p:nvSpPr>
        <p:spPr>
          <a:xfrm>
            <a:off x="6430318" y="3361891"/>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latin typeface="微軟正黑體" panose="020B0604030504040204" pitchFamily="34" charset="-120"/>
            </a:endParaRPr>
          </a:p>
        </p:txBody>
      </p:sp>
      <p:sp>
        <p:nvSpPr>
          <p:cNvPr id="23" name="Frame 17">
            <a:extLst>
              <a:ext uri="{FF2B5EF4-FFF2-40B4-BE49-F238E27FC236}">
                <a16:creationId xmlns:a16="http://schemas.microsoft.com/office/drawing/2014/main" id="{1278BF84-DDF3-43F8-88E4-A0F28E4079EF}"/>
              </a:ext>
            </a:extLst>
          </p:cNvPr>
          <p:cNvSpPr/>
          <p:nvPr/>
        </p:nvSpPr>
        <p:spPr>
          <a:xfrm>
            <a:off x="149602" y="5737134"/>
            <a:ext cx="244708"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schemeClr val="tx1"/>
              </a:solidFill>
              <a:latin typeface="微軟正黑體" panose="020B0604030504040204" pitchFamily="34" charset="-120"/>
            </a:endParaRPr>
          </a:p>
        </p:txBody>
      </p:sp>
      <p:sp>
        <p:nvSpPr>
          <p:cNvPr id="24" name="Frame 17">
            <a:extLst>
              <a:ext uri="{FF2B5EF4-FFF2-40B4-BE49-F238E27FC236}">
                <a16:creationId xmlns:a16="http://schemas.microsoft.com/office/drawing/2014/main" id="{1278BF84-DDF3-43F8-88E4-A0F28E4079EF}"/>
              </a:ext>
            </a:extLst>
          </p:cNvPr>
          <p:cNvSpPr/>
          <p:nvPr/>
        </p:nvSpPr>
        <p:spPr>
          <a:xfrm>
            <a:off x="149602" y="6069306"/>
            <a:ext cx="244708"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schemeClr val="tx1"/>
              </a:solidFill>
              <a:latin typeface="微軟正黑體" panose="020B0604030504040204" pitchFamily="34" charset="-120"/>
            </a:endParaRPr>
          </a:p>
        </p:txBody>
      </p:sp>
      <p:sp>
        <p:nvSpPr>
          <p:cNvPr id="29" name="矩形 28"/>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0" name="矩形 29"/>
          <p:cNvSpPr/>
          <p:nvPr/>
        </p:nvSpPr>
        <p:spPr>
          <a:xfrm>
            <a:off x="974262" y="144131"/>
            <a:ext cx="7470267" cy="1077218"/>
          </a:xfrm>
          <a:prstGeom prst="rect">
            <a:avLst/>
          </a:prstGeom>
        </p:spPr>
        <p:txBody>
          <a:bodyPr wrap="square">
            <a:spAutoFit/>
          </a:bodyPr>
          <a:lstStyle/>
          <a:p>
            <a:r>
              <a:rPr lang="fi-FI" altLang="zh-TW" sz="3200" b="1" dirty="0">
                <a:solidFill>
                  <a:schemeClr val="bg1"/>
                </a:solidFill>
                <a:latin typeface="微軟正黑體" panose="020B0604030504040204" pitchFamily="34" charset="-120"/>
                <a:ea typeface="微軟正黑體" panose="020B0604030504040204" pitchFamily="34" charset="-120"/>
                <a:cs typeface="+mj-cs"/>
              </a:rPr>
              <a:t>Tahun 2020 Dengan Target 90-90-90 Pencapaian Taiwan Saat Ini</a:t>
            </a:r>
            <a:endParaRPr lang="zh-TW" altLang="en-US" sz="3200" b="1" dirty="0">
              <a:solidFill>
                <a:schemeClr val="bg1"/>
              </a:solidFill>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C0416BE7-59C0-4670-9D87-7351E3B47F99}"/>
              </a:ext>
            </a:extLst>
          </p:cNvPr>
          <p:cNvSpPr>
            <a:spLocks noGrp="1"/>
          </p:cNvSpPr>
          <p:nvPr>
            <p:ph type="sldNum" sz="quarter" idx="12"/>
          </p:nvPr>
        </p:nvSpPr>
        <p:spPr>
          <a:xfrm>
            <a:off x="6857563" y="6560622"/>
            <a:ext cx="2133600" cy="365125"/>
          </a:xfrm>
        </p:spPr>
        <p:txBody>
          <a:bodyPr/>
          <a:lstStyle/>
          <a:p>
            <a:fld id="{DF4C4211-DC08-42C6-B13C-B804F08D47A0}" type="slidenum">
              <a:rPr lang="zh-TW" altLang="en-US" smtClean="0">
                <a:latin typeface="微軟正黑體" panose="020B0604030504040204" pitchFamily="34" charset="-120"/>
                <a:ea typeface="微軟正黑體" panose="020B0604030504040204" pitchFamily="34" charset="-120"/>
              </a:rPr>
              <a:t>8</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7122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Rectangle 2"/>
          <p:cNvSpPr>
            <a:spLocks noGrp="1" noChangeArrowheads="1"/>
          </p:cNvSpPr>
          <p:nvPr>
            <p:ph type="title"/>
          </p:nvPr>
        </p:nvSpPr>
        <p:spPr>
          <a:xfrm>
            <a:off x="99513" y="191355"/>
            <a:ext cx="8944976" cy="954107"/>
          </a:xfrm>
        </p:spPr>
        <p:txBody>
          <a:bodyPr wrap="square">
            <a:spAutoFit/>
          </a:bodyPr>
          <a:lstStyle/>
          <a:p>
            <a:pPr defTabSz="457200"/>
            <a:r>
              <a:rPr lang="en-US" altLang="zh-TW" sz="2800" b="1" dirty="0" err="1">
                <a:solidFill>
                  <a:schemeClr val="bg1"/>
                </a:solidFill>
                <a:latin typeface="微軟正黑體" panose="020B0604030504040204" pitchFamily="34" charset="-120"/>
                <a:ea typeface="微軟正黑體" panose="020B0604030504040204" pitchFamily="34" charset="-120"/>
              </a:rPr>
              <a:t>Apakah</a:t>
            </a:r>
            <a:r>
              <a:rPr lang="en-US" altLang="zh-TW" sz="2800" b="1" dirty="0">
                <a:solidFill>
                  <a:schemeClr val="bg1"/>
                </a:solidFill>
                <a:latin typeface="微軟正黑體" panose="020B0604030504040204" pitchFamily="34" charset="-120"/>
                <a:ea typeface="微軟正黑體" panose="020B0604030504040204" pitchFamily="34" charset="-120"/>
              </a:rPr>
              <a:t> orang yang </a:t>
            </a:r>
            <a:r>
              <a:rPr lang="en-US" altLang="zh-TW" sz="2800" b="1" dirty="0" err="1">
                <a:solidFill>
                  <a:schemeClr val="bg1"/>
                </a:solidFill>
                <a:latin typeface="微軟正黑體" panose="020B0604030504040204" pitchFamily="34" charset="-120"/>
                <a:ea typeface="微軟正黑體" panose="020B0604030504040204" pitchFamily="34" charset="-120"/>
              </a:rPr>
              <a:t>ketularan</a:t>
            </a:r>
            <a:r>
              <a:rPr lang="en-US" altLang="zh-TW" sz="2800" b="1" dirty="0">
                <a:solidFill>
                  <a:schemeClr val="bg1"/>
                </a:solidFill>
                <a:latin typeface="微軟正黑體" panose="020B0604030504040204" pitchFamily="34" charset="-120"/>
                <a:ea typeface="微軟正黑體" panose="020B0604030504040204" pitchFamily="34" charset="-120"/>
              </a:rPr>
              <a:t> HIV </a:t>
            </a:r>
            <a:r>
              <a:rPr lang="en-US" altLang="zh-TW" sz="2800" b="1" dirty="0" err="1">
                <a:solidFill>
                  <a:schemeClr val="bg1"/>
                </a:solidFill>
                <a:latin typeface="微軟正黑體" panose="020B0604030504040204" pitchFamily="34" charset="-120"/>
                <a:ea typeface="微軟正黑體" panose="020B0604030504040204" pitchFamily="34" charset="-120"/>
              </a:rPr>
              <a:t>terlihat</a:t>
            </a:r>
            <a:r>
              <a:rPr lang="en-US" altLang="zh-TW" sz="2800" b="1" dirty="0">
                <a:solidFill>
                  <a:schemeClr val="bg1"/>
                </a:solidFill>
                <a:latin typeface="微軟正黑體" panose="020B0604030504040204" pitchFamily="34" charset="-120"/>
                <a:ea typeface="微軟正黑體" panose="020B0604030504040204" pitchFamily="34" charset="-120"/>
              </a:rPr>
              <a:t> lain </a:t>
            </a:r>
            <a:r>
              <a:rPr lang="en-US" altLang="zh-TW" sz="2800" b="1" dirty="0" err="1">
                <a:solidFill>
                  <a:schemeClr val="bg1"/>
                </a:solidFill>
                <a:latin typeface="微軟正黑體" panose="020B0604030504040204" pitchFamily="34" charset="-120"/>
                <a:ea typeface="微軟正黑體" panose="020B0604030504040204" pitchFamily="34" charset="-120"/>
              </a:rPr>
              <a:t>dengan</a:t>
            </a:r>
            <a:r>
              <a:rPr lang="en-US" altLang="zh-TW" sz="2800" b="1" dirty="0">
                <a:solidFill>
                  <a:schemeClr val="bg1"/>
                </a:solidFill>
                <a:latin typeface="微軟正黑體" panose="020B0604030504040204" pitchFamily="34" charset="-120"/>
                <a:ea typeface="微軟正黑體" panose="020B0604030504040204" pitchFamily="34" charset="-120"/>
              </a:rPr>
              <a:t> orang </a:t>
            </a:r>
            <a:r>
              <a:rPr lang="en-US" altLang="zh-TW" sz="2800" b="1" dirty="0" err="1">
                <a:solidFill>
                  <a:schemeClr val="bg1"/>
                </a:solidFill>
                <a:latin typeface="微軟正黑體" panose="020B0604030504040204" pitchFamily="34" charset="-120"/>
                <a:ea typeface="微軟正黑體" panose="020B0604030504040204" pitchFamily="34" charset="-120"/>
              </a:rPr>
              <a:t>biasa</a:t>
            </a:r>
            <a:r>
              <a:rPr lang="en-US" altLang="zh-TW" sz="2800" b="1" dirty="0">
                <a:solidFill>
                  <a:schemeClr val="bg1"/>
                </a:solidFill>
                <a:latin typeface="微軟正黑體" panose="020B0604030504040204" pitchFamily="34" charset="-120"/>
                <a:ea typeface="微軟正黑體" panose="020B0604030504040204" pitchFamily="34" charset="-120"/>
              </a:rPr>
              <a:t>?</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596756"/>
            <a:ext cx="3248415" cy="24352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Frame 17">
            <a:extLst>
              <a:ext uri="{FF2B5EF4-FFF2-40B4-BE49-F238E27FC236}">
                <a16:creationId xmlns:a16="http://schemas.microsoft.com/office/drawing/2014/main" id="{1278BF84-DDF3-43F8-88E4-A0F28E4079EF}"/>
              </a:ext>
            </a:extLst>
          </p:cNvPr>
          <p:cNvSpPr/>
          <p:nvPr/>
        </p:nvSpPr>
        <p:spPr>
          <a:xfrm>
            <a:off x="251520" y="2053307"/>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251520" y="4906746"/>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 name="投影片編號版面配置區 1">
            <a:extLst>
              <a:ext uri="{FF2B5EF4-FFF2-40B4-BE49-F238E27FC236}">
                <a16:creationId xmlns:a16="http://schemas.microsoft.com/office/drawing/2014/main" id="{637FEBB9-D333-4504-B99D-5A555B7BF388}"/>
              </a:ext>
            </a:extLst>
          </p:cNvPr>
          <p:cNvSpPr>
            <a:spLocks noGrp="1"/>
          </p:cNvSpPr>
          <p:nvPr>
            <p:ph type="sldNum" sz="quarter" idx="12"/>
          </p:nvPr>
        </p:nvSpPr>
        <p:spPr/>
        <p:txBody>
          <a:bodyPr/>
          <a:lstStyle/>
          <a:p>
            <a:fld id="{DF4C4211-DC08-42C6-B13C-B804F08D47A0}" type="slidenum">
              <a:rPr lang="zh-TW" altLang="en-US" smtClean="0"/>
              <a:t>9</a:t>
            </a:fld>
            <a:endParaRPr lang="zh-TW" altLang="en-US"/>
          </a:p>
        </p:txBody>
      </p:sp>
      <p:sp>
        <p:nvSpPr>
          <p:cNvPr id="3" name="矩形 2"/>
          <p:cNvSpPr/>
          <p:nvPr/>
        </p:nvSpPr>
        <p:spPr>
          <a:xfrm>
            <a:off x="550263" y="1943789"/>
            <a:ext cx="4821364" cy="2677656"/>
          </a:xfrm>
          <a:prstGeom prst="rect">
            <a:avLst/>
          </a:prstGeom>
        </p:spPr>
        <p:txBody>
          <a:bodyPr wrap="square">
            <a:spAutoFit/>
          </a:bodyPr>
          <a:lstStyle/>
          <a:p>
            <a:r>
              <a:rPr lang="id-ID"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Orang dewasa sejak ketularan virus </a:t>
            </a:r>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HIV </a:t>
            </a:r>
            <a:r>
              <a:rPr lang="id-ID"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hingga jatuh sakit </a:t>
            </a:r>
            <a:r>
              <a:rPr lang="en-US"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(AIDS) </a:t>
            </a:r>
            <a:r>
              <a:rPr lang="id-ID"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bisa mencapai sepuluh tahun lamanya. Selama periode ini, kesehatan orang yang ketularan virus tidak terdampak.</a:t>
            </a:r>
            <a:endParaRPr lang="zh-TW" altLang="en-US" sz="2400" b="1" dirty="0">
              <a:latin typeface="微軟正黑體" panose="020B0604030504040204" pitchFamily="34" charset="-120"/>
              <a:ea typeface="微軟正黑體" panose="020B0604030504040204" pitchFamily="34" charset="-120"/>
            </a:endParaRPr>
          </a:p>
        </p:txBody>
      </p:sp>
      <p:sp>
        <p:nvSpPr>
          <p:cNvPr id="8" name="矩形 7"/>
          <p:cNvSpPr/>
          <p:nvPr/>
        </p:nvSpPr>
        <p:spPr>
          <a:xfrm>
            <a:off x="550263" y="4784093"/>
            <a:ext cx="4572000" cy="1200329"/>
          </a:xfrm>
          <a:prstGeom prst="rect">
            <a:avLst/>
          </a:prstGeom>
        </p:spPr>
        <p:txBody>
          <a:bodyPr>
            <a:spAutoFit/>
          </a:bodyPr>
          <a:lstStyle/>
          <a:p>
            <a:r>
              <a:rPr lang="id-ID" altLang="zh-TW" sz="24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Mereka juga belum tentu tahu bahwa dirinya telah ketularan virus. </a:t>
            </a:r>
          </a:p>
        </p:txBody>
      </p:sp>
    </p:spTree>
    <p:extLst>
      <p:ext uri="{BB962C8B-B14F-4D97-AF65-F5344CB8AC3E}">
        <p14:creationId xmlns:p14="http://schemas.microsoft.com/office/powerpoint/2010/main" val="19379690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179208e8-9afa-449b-a906-07278589bbb1"/>
  <p:tag name="ARTICULATE_SLIDE_COUNT" val="38"/>
  <p:tag name="ARTICULATE_REFERENCE_TYPE_1" val="1"/>
  <p:tag name="ARTICULATE_REFERENCE_1" val="D:\詹容備份資料\PO2017010_疾管署-1門串流課程製作\03簡報美化\V4\愛滋病防治及消防員執行醫療救護時，如何保護自己.pdf"/>
  <p:tag name="ARTICULATE_REFERENCE_TITLE_1" val="愛滋病防治及消防員執行醫療救護時，如何保護自己"/>
  <p:tag name="ARTICULATE_REFERENCE_ID_1" val="915d4ca4-5e11-4444-a39d-f251a4f07060"/>
  <p:tag name="ARTICULATE_REFERENCE_COUNT" val="1"/>
  <p:tag name="ARTICULATE_REFERENCE_DESCRIPTION" val="請點選下方連結下載教材"/>
  <p:tag name="ARTICULATE_PLAYER_GLOSSARY_XML" val="&lt;?xml version=&quot;1.0&quot; encoding=&quot;utf-16&quot;?&gt;&lt;glossary xmlns:xsi=&quot;http://www.w3.org/2001/XMLSchema-instance&quot; xmlns:xsd=&quot;http://www.w3.org/2001/XMLSchema&quot;&gt;&lt;terms /&gt;&lt;/glossary&gt;"/>
  <p:tag name="ARTICULATE_PROJECT_OPEN" val="1"/>
  <p:tag name="TAG_BACKING_FORM_KEY" val="656160-d:\詹容備份資料\po2017010_疾管署-1門串流課程製作\03簡報美化\v4\po2017010_v4.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DUPLICATEID" val="51b18ef9d7fb40c1b5c3cc6265e52617"/>
</p:tagLst>
</file>

<file path=ppt/tags/tag11.xml><?xml version="1.0" encoding="utf-8"?>
<p:tagLst xmlns:a="http://schemas.openxmlformats.org/drawingml/2006/main" xmlns:r="http://schemas.openxmlformats.org/officeDocument/2006/relationships" xmlns:p="http://schemas.openxmlformats.org/presentationml/2006/main">
  <p:tag name="CHILD_ITEM_TEXT1" val="&#10;"/>
</p:tagLst>
</file>

<file path=ppt/tags/tag12.xml><?xml version="1.0" encoding="utf-8"?>
<p:tagLst xmlns:a="http://schemas.openxmlformats.org/drawingml/2006/main" xmlns:r="http://schemas.openxmlformats.org/officeDocument/2006/relationships" xmlns:p="http://schemas.openxmlformats.org/presentationml/2006/main">
  <p:tag name="DUPLICATEID" val="06fd3be24b5d4b828e93d8bfc578c827"/>
</p:tagLst>
</file>

<file path=ppt/tags/tag13.xml><?xml version="1.0" encoding="utf-8"?>
<p:tagLst xmlns:a="http://schemas.openxmlformats.org/drawingml/2006/main" xmlns:r="http://schemas.openxmlformats.org/officeDocument/2006/relationships" xmlns:p="http://schemas.openxmlformats.org/presentationml/2006/main">
  <p:tag name="DUPLICATEID" val="cf236f20bed042cd9eba2cea6b49480a"/>
</p:tagLst>
</file>

<file path=ppt/tags/tag14.xml><?xml version="1.0" encoding="utf-8"?>
<p:tagLst xmlns:a="http://schemas.openxmlformats.org/drawingml/2006/main" xmlns:r="http://schemas.openxmlformats.org/officeDocument/2006/relationships" xmlns:p="http://schemas.openxmlformats.org/presentationml/2006/main">
  <p:tag name="CHILD_ITEM_TEXT1" val="&#10;"/>
</p:tagLst>
</file>

<file path=ppt/tags/tag15.xml><?xml version="1.0" encoding="utf-8"?>
<p:tagLst xmlns:a="http://schemas.openxmlformats.org/drawingml/2006/main" xmlns:r="http://schemas.openxmlformats.org/officeDocument/2006/relationships" xmlns:p="http://schemas.openxmlformats.org/presentationml/2006/main">
  <p:tag name="DUPLICATEID" val="ec8a0be502444f6eb8d9cb2b4137c9ba"/>
</p:tagLst>
</file>

<file path=ppt/tags/tag16.xml><?xml version="1.0" encoding="utf-8"?>
<p:tagLst xmlns:a="http://schemas.openxmlformats.org/drawingml/2006/main" xmlns:r="http://schemas.openxmlformats.org/officeDocument/2006/relationships" xmlns:p="http://schemas.openxmlformats.org/presentationml/2006/main">
  <p:tag name="DUPLICATEID" val="20d0890362374d9ba114c971fb58643c"/>
</p:tagLst>
</file>

<file path=ppt/tags/tag17.xml><?xml version="1.0" encoding="utf-8"?>
<p:tagLst xmlns:a="http://schemas.openxmlformats.org/drawingml/2006/main" xmlns:r="http://schemas.openxmlformats.org/officeDocument/2006/relationships" xmlns:p="http://schemas.openxmlformats.org/presentationml/2006/main">
  <p:tag name="DUPLICATEID" val="ad8d798c09c740a0bd1f29ed7d6ea310"/>
</p:tagLst>
</file>

<file path=ppt/tags/tag18.xml><?xml version="1.0" encoding="utf-8"?>
<p:tagLst xmlns:a="http://schemas.openxmlformats.org/drawingml/2006/main" xmlns:r="http://schemas.openxmlformats.org/officeDocument/2006/relationships" xmlns:p="http://schemas.openxmlformats.org/presentationml/2006/main">
  <p:tag name="DUPLICATEID" val="185864998c6a453da29477bad2a5e01e"/>
</p:tagLst>
</file>

<file path=ppt/tags/tag19.xml><?xml version="1.0" encoding="utf-8"?>
<p:tagLst xmlns:a="http://schemas.openxmlformats.org/drawingml/2006/main" xmlns:r="http://schemas.openxmlformats.org/officeDocument/2006/relationships" xmlns:p="http://schemas.openxmlformats.org/presentationml/2006/main">
  <p:tag name="DUPLICATEID" val="2df81285760c40bf95e0ad29d89e67b4"/>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DUPLICATEID" val="5a236d041bef4f579789575a86e45528"/>
</p:tagLst>
</file>

<file path=ppt/tags/tag21.xml><?xml version="1.0" encoding="utf-8"?>
<p:tagLst xmlns:a="http://schemas.openxmlformats.org/drawingml/2006/main" xmlns:r="http://schemas.openxmlformats.org/officeDocument/2006/relationships" xmlns:p="http://schemas.openxmlformats.org/presentationml/2006/main">
  <p:tag name="DUPLICATEID" val="2df81285760c40bf95e0ad29d89e67b4"/>
</p:tagLst>
</file>

<file path=ppt/tags/tag22.xml><?xml version="1.0" encoding="utf-8"?>
<p:tagLst xmlns:a="http://schemas.openxmlformats.org/drawingml/2006/main" xmlns:r="http://schemas.openxmlformats.org/officeDocument/2006/relationships" xmlns:p="http://schemas.openxmlformats.org/presentationml/2006/main">
  <p:tag name="DUPLICATEID" val="8a62b64483a541aca082953c54988b0d"/>
</p:tagLst>
</file>

<file path=ppt/tags/tag23.xml><?xml version="1.0" encoding="utf-8"?>
<p:tagLst xmlns:a="http://schemas.openxmlformats.org/drawingml/2006/main" xmlns:r="http://schemas.openxmlformats.org/officeDocument/2006/relationships" xmlns:p="http://schemas.openxmlformats.org/presentationml/2006/main">
  <p:tag name="DUPLICATEID" val="9b71844184044587b5e04f2e51587150"/>
</p:tagLst>
</file>

<file path=ppt/tags/tag24.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25.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26.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27.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28.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29.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3.xml><?xml version="1.0" encoding="utf-8"?>
<p:tagLst xmlns:a="http://schemas.openxmlformats.org/drawingml/2006/main" xmlns:r="http://schemas.openxmlformats.org/officeDocument/2006/relationships" xmlns:p="http://schemas.openxmlformats.org/presentationml/2006/main">
  <p:tag name="DUPLICATEID" val="4fe7b298938c4a87a090f0b8105cfe24"/>
</p:tagLst>
</file>

<file path=ppt/tags/tag30.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1.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2.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33.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34.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5.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6.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37.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38.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9.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4.xml><?xml version="1.0" encoding="utf-8"?>
<p:tagLst xmlns:a="http://schemas.openxmlformats.org/drawingml/2006/main" xmlns:r="http://schemas.openxmlformats.org/officeDocument/2006/relationships" xmlns:p="http://schemas.openxmlformats.org/presentationml/2006/main">
  <p:tag name="DUPLICATEID" val="4fe7b298938c4a87a090f0b8105cfe24"/>
</p:tagLst>
</file>

<file path=ppt/tags/tag5.xml><?xml version="1.0" encoding="utf-8"?>
<p:tagLst xmlns:a="http://schemas.openxmlformats.org/drawingml/2006/main" xmlns:r="http://schemas.openxmlformats.org/officeDocument/2006/relationships" xmlns:p="http://schemas.openxmlformats.org/presentationml/2006/main">
  <p:tag name="DUPLICATEID" val="c05e687218524e58a4c55c8aa2343295"/>
</p:tagLst>
</file>

<file path=ppt/tags/tag6.xml><?xml version="1.0" encoding="utf-8"?>
<p:tagLst xmlns:a="http://schemas.openxmlformats.org/drawingml/2006/main" xmlns:r="http://schemas.openxmlformats.org/officeDocument/2006/relationships" xmlns:p="http://schemas.openxmlformats.org/presentationml/2006/main">
  <p:tag name="CHILD_ITEM_TEXT1" val="&#10;"/>
</p:tagLst>
</file>

<file path=ppt/tags/tag7.xml><?xml version="1.0" encoding="utf-8"?>
<p:tagLst xmlns:a="http://schemas.openxmlformats.org/drawingml/2006/main" xmlns:r="http://schemas.openxmlformats.org/officeDocument/2006/relationships" xmlns:p="http://schemas.openxmlformats.org/presentationml/2006/main">
  <p:tag name="DUPLICATEID" val="0c8148a6f5e5406cbc2b2bf8a01670bc"/>
</p:tagLst>
</file>

<file path=ppt/tags/tag8.xml><?xml version="1.0" encoding="utf-8"?>
<p:tagLst xmlns:a="http://schemas.openxmlformats.org/drawingml/2006/main" xmlns:r="http://schemas.openxmlformats.org/officeDocument/2006/relationships" xmlns:p="http://schemas.openxmlformats.org/presentationml/2006/main">
  <p:tag name="DUPLICATEID" val="ec86966750df4f678ccde0f64b2a25e2"/>
</p:tagLst>
</file>

<file path=ppt/tags/tag9.xml><?xml version="1.0" encoding="utf-8"?>
<p:tagLst xmlns:a="http://schemas.openxmlformats.org/drawingml/2006/main" xmlns:r="http://schemas.openxmlformats.org/officeDocument/2006/relationships" xmlns:p="http://schemas.openxmlformats.org/presentationml/2006/main">
  <p:tag name="CHILD_ITEM_TEXT1" val="&#1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32643</TotalTime>
  <Words>2804</Words>
  <Application>Microsoft Office PowerPoint</Application>
  <PresentationFormat>如螢幕大小 (4:3)</PresentationFormat>
  <Paragraphs>322</Paragraphs>
  <Slides>36</Slides>
  <Notes>0</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36</vt:i4>
      </vt:variant>
    </vt:vector>
  </HeadingPairs>
  <TitlesOfParts>
    <vt:vector size="51" baseType="lpstr">
      <vt:lpstr>Arial Unicode MS</vt:lpstr>
      <vt:lpstr>等线</vt:lpstr>
      <vt:lpstr>맑은 고딕</vt:lpstr>
      <vt:lpstr>宋体</vt:lpstr>
      <vt:lpstr>宋体</vt:lpstr>
      <vt:lpstr>微軟正黑體</vt:lpstr>
      <vt:lpstr>新細明體</vt:lpstr>
      <vt:lpstr>Arial</vt:lpstr>
      <vt:lpstr>Calibri</vt:lpstr>
      <vt:lpstr>Calibri Light</vt:lpstr>
      <vt:lpstr>Times New Roman</vt:lpstr>
      <vt:lpstr>Tw Cen MT</vt:lpstr>
      <vt:lpstr>Wingdings</vt:lpstr>
      <vt:lpstr>Office 佈景主題</vt:lpstr>
      <vt:lpstr>1_Office 佈景主題</vt:lpstr>
      <vt:lpstr>PowerPoint 簡報</vt:lpstr>
      <vt:lpstr>PowerPoint 簡報</vt:lpstr>
      <vt:lpstr>PowerPoint 簡報</vt:lpstr>
      <vt:lpstr>Apa yang Anda pikirkan saat menyinggung topik HIV?</vt:lpstr>
      <vt:lpstr>PowerPoint 簡報</vt:lpstr>
      <vt:lpstr>Situasi epidemi kini di Taiwan: Tindakan seksual tidak aman adalah jalur penularan utama</vt:lpstr>
      <vt:lpstr>Tahun 2020 Dengan Target 90-90-90</vt:lpstr>
      <vt:lpstr>PowerPoint 簡報</vt:lpstr>
      <vt:lpstr>Apakah orang yang ketularan HIV terlihat lain dengan orang biasa?</vt:lpstr>
      <vt:lpstr>Apakah pembawa HIV akan terserang penyakit AIDS?</vt:lpstr>
      <vt:lpstr>Bagaimana caranya penularan HIV?</vt:lpstr>
      <vt:lpstr>PowerPoint 簡報</vt:lpstr>
      <vt:lpstr>Metode Pencegahan</vt:lpstr>
      <vt:lpstr>Metode Pengobatan</vt:lpstr>
      <vt:lpstr>PowerPoint 簡報</vt:lpstr>
      <vt:lpstr>PowerPoint 簡報</vt:lpstr>
      <vt:lpstr>Risiko terpapar HIV</vt:lpstr>
      <vt:lpstr>PowerPoint 簡報</vt:lpstr>
      <vt:lpstr>Maka untuk perawatan umum tidak akan terpapar HIV</vt:lpstr>
      <vt:lpstr>Langkah-Langkah Perlindungan Standar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PrEP試辦計畫規劃討論會</dc:title>
  <dc:creator>高銓吟</dc:creator>
  <cp:lastModifiedBy>王思穎</cp:lastModifiedBy>
  <cp:revision>2904</cp:revision>
  <cp:lastPrinted>2019-12-16T13:25:48Z</cp:lastPrinted>
  <dcterms:created xsi:type="dcterms:W3CDTF">2016-05-25T03:02:31Z</dcterms:created>
  <dcterms:modified xsi:type="dcterms:W3CDTF">2020-03-09T02:30:31Z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PO2017010_V1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FAFDB274-A52E-4235-3F6B-5D78653F7061</vt:lpwstr>
  </property>
  <property fmtid="{D5CDD505-2E9C-101B-9397-08002B2CF9AE}" pid="6" name="ArticulateProjectFull">
    <vt:lpwstr>D:\詹容備份資料\PO2017010_疾管署-1門串流課程製作\03簡報美化\V4\PO2017010_V4.ppta</vt:lpwstr>
  </property>
</Properties>
</file>