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Lst>
  <p:notesMasterIdLst>
    <p:notesMasterId r:id="rId39"/>
  </p:notesMasterIdLst>
  <p:handoutMasterIdLst>
    <p:handoutMasterId r:id="rId40"/>
  </p:handoutMasterIdLst>
  <p:sldIdLst>
    <p:sldId id="256" r:id="rId3"/>
    <p:sldId id="257" r:id="rId4"/>
    <p:sldId id="582" r:id="rId5"/>
    <p:sldId id="260" r:id="rId6"/>
    <p:sldId id="261" r:id="rId7"/>
    <p:sldId id="262" r:id="rId8"/>
    <p:sldId id="264" r:id="rId9"/>
    <p:sldId id="583" r:id="rId10"/>
    <p:sldId id="584" r:id="rId11"/>
    <p:sldId id="585" r:id="rId12"/>
    <p:sldId id="586" r:id="rId13"/>
    <p:sldId id="587" r:id="rId14"/>
    <p:sldId id="588" r:id="rId15"/>
    <p:sldId id="589" r:id="rId16"/>
    <p:sldId id="590" r:id="rId17"/>
    <p:sldId id="591" r:id="rId18"/>
    <p:sldId id="592" r:id="rId19"/>
    <p:sldId id="593" r:id="rId20"/>
    <p:sldId id="594" r:id="rId21"/>
    <p:sldId id="595" r:id="rId22"/>
    <p:sldId id="596" r:id="rId23"/>
    <p:sldId id="597" r:id="rId24"/>
    <p:sldId id="598" r:id="rId25"/>
    <p:sldId id="599" r:id="rId26"/>
    <p:sldId id="600" r:id="rId27"/>
    <p:sldId id="601" r:id="rId28"/>
    <p:sldId id="602" r:id="rId29"/>
    <p:sldId id="603" r:id="rId30"/>
    <p:sldId id="604" r:id="rId31"/>
    <p:sldId id="605" r:id="rId32"/>
    <p:sldId id="606" r:id="rId33"/>
    <p:sldId id="607" r:id="rId34"/>
    <p:sldId id="608" r:id="rId35"/>
    <p:sldId id="610" r:id="rId36"/>
    <p:sldId id="611" r:id="rId37"/>
    <p:sldId id="612" r:id="rId38"/>
  </p:sldIdLst>
  <p:sldSz cx="9144000" cy="6858000" type="screen4x3"/>
  <p:notesSz cx="6797675" cy="9872663"/>
  <p:custDataLst>
    <p:tags r:id="rId41"/>
  </p:custDataLst>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辜嵩貿" initials="辜嵩貿" lastIdx="3" clrIdx="0"/>
  <p:cmAuthor id="2" name="Tere" initials="T"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F5C"/>
    <a:srgbClr val="266C76"/>
    <a:srgbClr val="393532"/>
    <a:srgbClr val="C40C23"/>
    <a:srgbClr val="F69900"/>
    <a:srgbClr val="7A6AB1"/>
    <a:srgbClr val="F9F3F1"/>
    <a:srgbClr val="E62526"/>
    <a:srgbClr val="B52025"/>
    <a:srgbClr val="0994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3784" autoAdjust="0"/>
  </p:normalViewPr>
  <p:slideViewPr>
    <p:cSldViewPr>
      <p:cViewPr varScale="1">
        <p:scale>
          <a:sx n="115" d="100"/>
          <a:sy n="115" d="100"/>
        </p:scale>
        <p:origin x="193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125" d="100"/>
          <a:sy n="125" d="100"/>
        </p:scale>
        <p:origin x="1992" y="-32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ABBBA-D60E-40BA-B04C-8D5CD1E407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AA09CAC-0380-468D-8EDD-F3A01A1B2C3D}">
      <dgm:prSet phldrT="[文字]"/>
      <dgm:spPr>
        <a:solidFill>
          <a:srgbClr val="588894"/>
        </a:solidFill>
        <a:ln>
          <a:solidFill>
            <a:srgbClr val="588894"/>
          </a:solidFill>
        </a:ln>
      </dgm:spPr>
      <dgm:t>
        <a:bodyPr/>
        <a:lstStyle/>
        <a:p>
          <a:endParaRPr lang="zh-TW" altLang="en-US" dirty="0"/>
        </a:p>
      </dgm:t>
    </dgm:pt>
    <dgm:pt modelId="{F308D7D9-DCAE-494E-BEFC-597C44444B4D}" type="parTrans" cxnId="{96EC13FA-9AC6-415E-90ED-FA0BBC1FB93C}">
      <dgm:prSet/>
      <dgm:spPr/>
      <dgm:t>
        <a:bodyPr/>
        <a:lstStyle/>
        <a:p>
          <a:endParaRPr lang="zh-TW" altLang="en-US"/>
        </a:p>
      </dgm:t>
    </dgm:pt>
    <dgm:pt modelId="{071EC3D0-F26C-4A9B-BBBC-010F4D39B915}" type="sibTrans" cxnId="{96EC13FA-9AC6-415E-90ED-FA0BBC1FB93C}">
      <dgm:prSet/>
      <dgm:spPr/>
      <dgm:t>
        <a:bodyPr/>
        <a:lstStyle/>
        <a:p>
          <a:endParaRPr lang="zh-TW" altLang="en-US"/>
        </a:p>
      </dgm:t>
    </dgm:pt>
    <dgm:pt modelId="{A47DFA38-612E-44BD-BFF4-2F9B0128100F}">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9AE4D0B-A9D7-40B1-8A7C-DCF80846D5A5}" type="parTrans" cxnId="{90DBC124-3B98-42B0-A54E-0A0251DED403}">
      <dgm:prSet/>
      <dgm:spPr/>
      <dgm:t>
        <a:bodyPr/>
        <a:lstStyle/>
        <a:p>
          <a:endParaRPr lang="zh-TW" altLang="en-US"/>
        </a:p>
      </dgm:t>
    </dgm:pt>
    <dgm:pt modelId="{175BAF29-051D-4F0C-BBAD-ADD9ABF6811C}" type="sibTrans" cxnId="{90DBC124-3B98-42B0-A54E-0A0251DED403}">
      <dgm:prSet/>
      <dgm:spPr/>
      <dgm:t>
        <a:bodyPr/>
        <a:lstStyle/>
        <a:p>
          <a:endParaRPr lang="zh-TW" altLang="en-US"/>
        </a:p>
      </dgm:t>
    </dgm:pt>
    <dgm:pt modelId="{20BA5600-D056-4406-B85C-2A75AF321485}">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DB67573-27D1-42B3-B156-4AB066ACF8BB}" type="parTrans" cxnId="{AA43BCB2-F650-4A31-BF95-DDB934072234}">
      <dgm:prSet/>
      <dgm:spPr/>
      <dgm:t>
        <a:bodyPr/>
        <a:lstStyle/>
        <a:p>
          <a:endParaRPr lang="zh-TW" altLang="en-US"/>
        </a:p>
      </dgm:t>
    </dgm:pt>
    <dgm:pt modelId="{4529D58F-588A-41B9-8920-FD8974F1DB2E}" type="sibTrans" cxnId="{AA43BCB2-F650-4A31-BF95-DDB934072234}">
      <dgm:prSet/>
      <dgm:spPr/>
      <dgm:t>
        <a:bodyPr/>
        <a:lstStyle/>
        <a:p>
          <a:endParaRPr lang="zh-TW" altLang="en-US"/>
        </a:p>
      </dgm:t>
    </dgm:pt>
    <dgm:pt modelId="{4D7E6876-04DF-41D7-9089-9EE7736B18E5}" type="pres">
      <dgm:prSet presAssocID="{9A3ABBBA-D60E-40BA-B04C-8D5CD1E407F0}" presName="Name0" presStyleCnt="0">
        <dgm:presLayoutVars>
          <dgm:dir/>
          <dgm:animLvl val="lvl"/>
          <dgm:resizeHandles val="exact"/>
        </dgm:presLayoutVars>
      </dgm:prSet>
      <dgm:spPr/>
      <dgm:t>
        <a:bodyPr/>
        <a:lstStyle/>
        <a:p>
          <a:endParaRPr lang="zh-TW" altLang="en-US"/>
        </a:p>
      </dgm:t>
    </dgm:pt>
    <dgm:pt modelId="{8CC9ED6F-F66D-4462-822B-741BAC3466E8}" type="pres">
      <dgm:prSet presAssocID="{4AA09CAC-0380-468D-8EDD-F3A01A1B2C3D}" presName="linNode" presStyleCnt="0"/>
      <dgm:spPr/>
    </dgm:pt>
    <dgm:pt modelId="{7C8462F9-3D54-4160-832E-D0528706BE1C}" type="pres">
      <dgm:prSet presAssocID="{4AA09CAC-0380-468D-8EDD-F3A01A1B2C3D}" presName="parentText" presStyleLbl="node1" presStyleIdx="0" presStyleCnt="1" custScaleX="143474" custLinFactNeighborX="-596">
        <dgm:presLayoutVars>
          <dgm:chMax val="1"/>
          <dgm:bulletEnabled val="1"/>
        </dgm:presLayoutVars>
      </dgm:prSet>
      <dgm:spPr/>
      <dgm:t>
        <a:bodyPr/>
        <a:lstStyle/>
        <a:p>
          <a:endParaRPr lang="zh-TW" altLang="en-US"/>
        </a:p>
      </dgm:t>
    </dgm:pt>
    <dgm:pt modelId="{B869DC26-2DFA-453A-87CA-8CE078A55AE2}" type="pres">
      <dgm:prSet presAssocID="{4AA09CAC-0380-468D-8EDD-F3A01A1B2C3D}" presName="descendantText" presStyleLbl="alignAccFollowNode1" presStyleIdx="0" presStyleCnt="1" custScaleX="163499" custScaleY="125000" custLinFactNeighborX="-1645">
        <dgm:presLayoutVars>
          <dgm:bulletEnabled val="1"/>
        </dgm:presLayoutVars>
      </dgm:prSet>
      <dgm:spPr/>
      <dgm:t>
        <a:bodyPr/>
        <a:lstStyle/>
        <a:p>
          <a:endParaRPr lang="zh-TW" altLang="en-US"/>
        </a:p>
      </dgm:t>
    </dgm:pt>
  </dgm:ptLst>
  <dgm:cxnLst>
    <dgm:cxn modelId="{9165CB75-3B0B-443E-94B5-2DE8CD8EAEBD}" type="presOf" srcId="{9A3ABBBA-D60E-40BA-B04C-8D5CD1E407F0}" destId="{4D7E6876-04DF-41D7-9089-9EE7736B18E5}" srcOrd="0" destOrd="0" presId="urn:microsoft.com/office/officeart/2005/8/layout/vList5"/>
    <dgm:cxn modelId="{AA43BCB2-F650-4A31-BF95-DDB934072234}" srcId="{4AA09CAC-0380-468D-8EDD-F3A01A1B2C3D}" destId="{20BA5600-D056-4406-B85C-2A75AF321485}" srcOrd="1" destOrd="0" parTransId="{0DB67573-27D1-42B3-B156-4AB066ACF8BB}" sibTransId="{4529D58F-588A-41B9-8920-FD8974F1DB2E}"/>
    <dgm:cxn modelId="{EE3280B5-CF91-42A3-88B7-BE5CC739C7FA}" type="presOf" srcId="{20BA5600-D056-4406-B85C-2A75AF321485}" destId="{B869DC26-2DFA-453A-87CA-8CE078A55AE2}" srcOrd="0" destOrd="1" presId="urn:microsoft.com/office/officeart/2005/8/layout/vList5"/>
    <dgm:cxn modelId="{96EC13FA-9AC6-415E-90ED-FA0BBC1FB93C}" srcId="{9A3ABBBA-D60E-40BA-B04C-8D5CD1E407F0}" destId="{4AA09CAC-0380-468D-8EDD-F3A01A1B2C3D}" srcOrd="0" destOrd="0" parTransId="{F308D7D9-DCAE-494E-BEFC-597C44444B4D}" sibTransId="{071EC3D0-F26C-4A9B-BBBC-010F4D39B915}"/>
    <dgm:cxn modelId="{90DBC124-3B98-42B0-A54E-0A0251DED403}" srcId="{4AA09CAC-0380-468D-8EDD-F3A01A1B2C3D}" destId="{A47DFA38-612E-44BD-BFF4-2F9B0128100F}" srcOrd="0" destOrd="0" parTransId="{09AE4D0B-A9D7-40B1-8A7C-DCF80846D5A5}" sibTransId="{175BAF29-051D-4F0C-BBAD-ADD9ABF6811C}"/>
    <dgm:cxn modelId="{86AD2347-85DD-4DEF-BB1F-D9C7B45175F0}" type="presOf" srcId="{4AA09CAC-0380-468D-8EDD-F3A01A1B2C3D}" destId="{7C8462F9-3D54-4160-832E-D0528706BE1C}" srcOrd="0" destOrd="0" presId="urn:microsoft.com/office/officeart/2005/8/layout/vList5"/>
    <dgm:cxn modelId="{16348BB1-BC4D-4094-B4EE-9B2824479F03}" type="presOf" srcId="{A47DFA38-612E-44BD-BFF4-2F9B0128100F}" destId="{B869DC26-2DFA-453A-87CA-8CE078A55AE2}" srcOrd="0" destOrd="0" presId="urn:microsoft.com/office/officeart/2005/8/layout/vList5"/>
    <dgm:cxn modelId="{13A325F2-0551-4A79-B8D7-4FBC99A09369}" type="presParOf" srcId="{4D7E6876-04DF-41D7-9089-9EE7736B18E5}" destId="{8CC9ED6F-F66D-4462-822B-741BAC3466E8}" srcOrd="0" destOrd="0" presId="urn:microsoft.com/office/officeart/2005/8/layout/vList5"/>
    <dgm:cxn modelId="{5646DE59-C334-471F-A4EE-E99EDCCFABAB}" type="presParOf" srcId="{8CC9ED6F-F66D-4462-822B-741BAC3466E8}" destId="{7C8462F9-3D54-4160-832E-D0528706BE1C}" srcOrd="0" destOrd="0" presId="urn:microsoft.com/office/officeart/2005/8/layout/vList5"/>
    <dgm:cxn modelId="{FC157F3C-205F-4502-AD26-E22E85001483}" type="presParOf" srcId="{8CC9ED6F-F66D-4462-822B-741BAC3466E8}" destId="{B869DC26-2DFA-453A-87CA-8CE078A55AE2}" srcOrd="1" destOrd="0" presId="urn:microsoft.com/office/officeart/2005/8/layout/vList5"/>
  </dgm:cxnLst>
  <dgm:bg>
    <a:noFill/>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3ABBBA-D60E-40BA-B04C-8D5CD1E407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AA09CAC-0380-468D-8EDD-F3A01A1B2C3D}">
      <dgm:prSet phldrT="[文字]"/>
      <dgm:spPr>
        <a:solidFill>
          <a:srgbClr val="588894"/>
        </a:solidFill>
        <a:ln>
          <a:solidFill>
            <a:schemeClr val="bg1"/>
          </a:solidFill>
        </a:ln>
      </dgm:spPr>
      <dgm:t>
        <a:bodyPr/>
        <a:lstStyle/>
        <a:p>
          <a:endParaRPr lang="zh-TW" altLang="en-US" dirty="0"/>
        </a:p>
      </dgm:t>
    </dgm:pt>
    <dgm:pt modelId="{F308D7D9-DCAE-494E-BEFC-597C44444B4D}" type="parTrans" cxnId="{96EC13FA-9AC6-415E-90ED-FA0BBC1FB93C}">
      <dgm:prSet/>
      <dgm:spPr/>
      <dgm:t>
        <a:bodyPr/>
        <a:lstStyle/>
        <a:p>
          <a:endParaRPr lang="zh-TW" altLang="en-US"/>
        </a:p>
      </dgm:t>
    </dgm:pt>
    <dgm:pt modelId="{071EC3D0-F26C-4A9B-BBBC-010F4D39B915}" type="sibTrans" cxnId="{96EC13FA-9AC6-415E-90ED-FA0BBC1FB93C}">
      <dgm:prSet/>
      <dgm:spPr/>
      <dgm:t>
        <a:bodyPr/>
        <a:lstStyle/>
        <a:p>
          <a:endParaRPr lang="zh-TW" altLang="en-US"/>
        </a:p>
      </dgm:t>
    </dgm:pt>
    <dgm:pt modelId="{A47DFA38-612E-44BD-BFF4-2F9B0128100F}">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9AE4D0B-A9D7-40B1-8A7C-DCF80846D5A5}" type="parTrans" cxnId="{90DBC124-3B98-42B0-A54E-0A0251DED403}">
      <dgm:prSet/>
      <dgm:spPr/>
      <dgm:t>
        <a:bodyPr/>
        <a:lstStyle/>
        <a:p>
          <a:endParaRPr lang="zh-TW" altLang="en-US"/>
        </a:p>
      </dgm:t>
    </dgm:pt>
    <dgm:pt modelId="{175BAF29-051D-4F0C-BBAD-ADD9ABF6811C}" type="sibTrans" cxnId="{90DBC124-3B98-42B0-A54E-0A0251DED403}">
      <dgm:prSet/>
      <dgm:spPr/>
      <dgm:t>
        <a:bodyPr/>
        <a:lstStyle/>
        <a:p>
          <a:endParaRPr lang="zh-TW" altLang="en-US"/>
        </a:p>
      </dgm:t>
    </dgm:pt>
    <dgm:pt modelId="{20BA5600-D056-4406-B85C-2A75AF321485}">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DB67573-27D1-42B3-B156-4AB066ACF8BB}" type="parTrans" cxnId="{AA43BCB2-F650-4A31-BF95-DDB934072234}">
      <dgm:prSet/>
      <dgm:spPr/>
      <dgm:t>
        <a:bodyPr/>
        <a:lstStyle/>
        <a:p>
          <a:endParaRPr lang="zh-TW" altLang="en-US"/>
        </a:p>
      </dgm:t>
    </dgm:pt>
    <dgm:pt modelId="{4529D58F-588A-41B9-8920-FD8974F1DB2E}" type="sibTrans" cxnId="{AA43BCB2-F650-4A31-BF95-DDB934072234}">
      <dgm:prSet/>
      <dgm:spPr/>
      <dgm:t>
        <a:bodyPr/>
        <a:lstStyle/>
        <a:p>
          <a:endParaRPr lang="zh-TW" altLang="en-US"/>
        </a:p>
      </dgm:t>
    </dgm:pt>
    <dgm:pt modelId="{4D7E6876-04DF-41D7-9089-9EE7736B18E5}" type="pres">
      <dgm:prSet presAssocID="{9A3ABBBA-D60E-40BA-B04C-8D5CD1E407F0}" presName="Name0" presStyleCnt="0">
        <dgm:presLayoutVars>
          <dgm:dir/>
          <dgm:animLvl val="lvl"/>
          <dgm:resizeHandles val="exact"/>
        </dgm:presLayoutVars>
      </dgm:prSet>
      <dgm:spPr/>
      <dgm:t>
        <a:bodyPr/>
        <a:lstStyle/>
        <a:p>
          <a:endParaRPr lang="zh-TW" altLang="en-US"/>
        </a:p>
      </dgm:t>
    </dgm:pt>
    <dgm:pt modelId="{8CC9ED6F-F66D-4462-822B-741BAC3466E8}" type="pres">
      <dgm:prSet presAssocID="{4AA09CAC-0380-468D-8EDD-F3A01A1B2C3D}" presName="linNode" presStyleCnt="0"/>
      <dgm:spPr/>
    </dgm:pt>
    <dgm:pt modelId="{7C8462F9-3D54-4160-832E-D0528706BE1C}" type="pres">
      <dgm:prSet presAssocID="{4AA09CAC-0380-468D-8EDD-F3A01A1B2C3D}" presName="parentText" presStyleLbl="node1" presStyleIdx="0" presStyleCnt="1" custScaleX="148930">
        <dgm:presLayoutVars>
          <dgm:chMax val="1"/>
          <dgm:bulletEnabled val="1"/>
        </dgm:presLayoutVars>
      </dgm:prSet>
      <dgm:spPr/>
      <dgm:t>
        <a:bodyPr/>
        <a:lstStyle/>
        <a:p>
          <a:endParaRPr lang="zh-TW" altLang="en-US"/>
        </a:p>
      </dgm:t>
    </dgm:pt>
    <dgm:pt modelId="{B869DC26-2DFA-453A-87CA-8CE078A55AE2}" type="pres">
      <dgm:prSet presAssocID="{4AA09CAC-0380-468D-8EDD-F3A01A1B2C3D}" presName="descendantText" presStyleLbl="alignAccFollowNode1" presStyleIdx="0" presStyleCnt="1" custScaleX="163499" custScaleY="125000">
        <dgm:presLayoutVars>
          <dgm:bulletEnabled val="1"/>
        </dgm:presLayoutVars>
      </dgm:prSet>
      <dgm:spPr/>
      <dgm:t>
        <a:bodyPr/>
        <a:lstStyle/>
        <a:p>
          <a:endParaRPr lang="zh-TW" altLang="en-US"/>
        </a:p>
      </dgm:t>
    </dgm:pt>
  </dgm:ptLst>
  <dgm:cxnLst>
    <dgm:cxn modelId="{F4B65EA4-C2D5-487E-80E5-A37F413C59B5}" type="presOf" srcId="{A47DFA38-612E-44BD-BFF4-2F9B0128100F}" destId="{B869DC26-2DFA-453A-87CA-8CE078A55AE2}" srcOrd="0" destOrd="0" presId="urn:microsoft.com/office/officeart/2005/8/layout/vList5"/>
    <dgm:cxn modelId="{AA43BCB2-F650-4A31-BF95-DDB934072234}" srcId="{4AA09CAC-0380-468D-8EDD-F3A01A1B2C3D}" destId="{20BA5600-D056-4406-B85C-2A75AF321485}" srcOrd="1" destOrd="0" parTransId="{0DB67573-27D1-42B3-B156-4AB066ACF8BB}" sibTransId="{4529D58F-588A-41B9-8920-FD8974F1DB2E}"/>
    <dgm:cxn modelId="{96EC13FA-9AC6-415E-90ED-FA0BBC1FB93C}" srcId="{9A3ABBBA-D60E-40BA-B04C-8D5CD1E407F0}" destId="{4AA09CAC-0380-468D-8EDD-F3A01A1B2C3D}" srcOrd="0" destOrd="0" parTransId="{F308D7D9-DCAE-494E-BEFC-597C44444B4D}" sibTransId="{071EC3D0-F26C-4A9B-BBBC-010F4D39B915}"/>
    <dgm:cxn modelId="{90DBC124-3B98-42B0-A54E-0A0251DED403}" srcId="{4AA09CAC-0380-468D-8EDD-F3A01A1B2C3D}" destId="{A47DFA38-612E-44BD-BFF4-2F9B0128100F}" srcOrd="0" destOrd="0" parTransId="{09AE4D0B-A9D7-40B1-8A7C-DCF80846D5A5}" sibTransId="{175BAF29-051D-4F0C-BBAD-ADD9ABF6811C}"/>
    <dgm:cxn modelId="{0BBD4CAC-70FD-4F78-A5B0-992906EA47A7}" type="presOf" srcId="{20BA5600-D056-4406-B85C-2A75AF321485}" destId="{B869DC26-2DFA-453A-87CA-8CE078A55AE2}" srcOrd="0" destOrd="1" presId="urn:microsoft.com/office/officeart/2005/8/layout/vList5"/>
    <dgm:cxn modelId="{EE16470D-484F-4A01-BF51-B0931F45DAD7}" type="presOf" srcId="{9A3ABBBA-D60E-40BA-B04C-8D5CD1E407F0}" destId="{4D7E6876-04DF-41D7-9089-9EE7736B18E5}" srcOrd="0" destOrd="0" presId="urn:microsoft.com/office/officeart/2005/8/layout/vList5"/>
    <dgm:cxn modelId="{A1648372-FC9E-4483-B650-34BCB358C96F}" type="presOf" srcId="{4AA09CAC-0380-468D-8EDD-F3A01A1B2C3D}" destId="{7C8462F9-3D54-4160-832E-D0528706BE1C}" srcOrd="0" destOrd="0" presId="urn:microsoft.com/office/officeart/2005/8/layout/vList5"/>
    <dgm:cxn modelId="{E16F62D2-E51E-402C-924A-E67318057A9B}" type="presParOf" srcId="{4D7E6876-04DF-41D7-9089-9EE7736B18E5}" destId="{8CC9ED6F-F66D-4462-822B-741BAC3466E8}" srcOrd="0" destOrd="0" presId="urn:microsoft.com/office/officeart/2005/8/layout/vList5"/>
    <dgm:cxn modelId="{491C0A29-9CBD-4A0A-BBD2-E83D5DB1DF85}" type="presParOf" srcId="{8CC9ED6F-F66D-4462-822B-741BAC3466E8}" destId="{7C8462F9-3D54-4160-832E-D0528706BE1C}" srcOrd="0" destOrd="0" presId="urn:microsoft.com/office/officeart/2005/8/layout/vList5"/>
    <dgm:cxn modelId="{9439E453-ED1D-44D0-B18E-E55436A6439B}" type="presParOf" srcId="{8CC9ED6F-F66D-4462-822B-741BAC3466E8}" destId="{B869DC26-2DFA-453A-87CA-8CE078A55AE2}" srcOrd="1" destOrd="0" presId="urn:microsoft.com/office/officeart/2005/8/layout/vList5"/>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ABBBA-D60E-40BA-B04C-8D5CD1E407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AA09CAC-0380-468D-8EDD-F3A01A1B2C3D}">
      <dgm:prSet phldrT="[文字]"/>
      <dgm:spPr>
        <a:solidFill>
          <a:srgbClr val="588894"/>
        </a:solidFill>
        <a:ln>
          <a:solidFill>
            <a:schemeClr val="bg1"/>
          </a:solidFill>
        </a:ln>
      </dgm:spPr>
      <dgm:t>
        <a:bodyPr/>
        <a:lstStyle/>
        <a:p>
          <a:endParaRPr lang="zh-TW" altLang="en-US" dirty="0"/>
        </a:p>
      </dgm:t>
    </dgm:pt>
    <dgm:pt modelId="{F308D7D9-DCAE-494E-BEFC-597C44444B4D}" type="parTrans" cxnId="{96EC13FA-9AC6-415E-90ED-FA0BBC1FB93C}">
      <dgm:prSet/>
      <dgm:spPr/>
      <dgm:t>
        <a:bodyPr/>
        <a:lstStyle/>
        <a:p>
          <a:endParaRPr lang="zh-TW" altLang="en-US"/>
        </a:p>
      </dgm:t>
    </dgm:pt>
    <dgm:pt modelId="{071EC3D0-F26C-4A9B-BBBC-010F4D39B915}" type="sibTrans" cxnId="{96EC13FA-9AC6-415E-90ED-FA0BBC1FB93C}">
      <dgm:prSet/>
      <dgm:spPr/>
      <dgm:t>
        <a:bodyPr/>
        <a:lstStyle/>
        <a:p>
          <a:endParaRPr lang="zh-TW" altLang="en-US"/>
        </a:p>
      </dgm:t>
    </dgm:pt>
    <dgm:pt modelId="{A47DFA38-612E-44BD-BFF4-2F9B0128100F}">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9AE4D0B-A9D7-40B1-8A7C-DCF80846D5A5}" type="parTrans" cxnId="{90DBC124-3B98-42B0-A54E-0A0251DED403}">
      <dgm:prSet/>
      <dgm:spPr/>
      <dgm:t>
        <a:bodyPr/>
        <a:lstStyle/>
        <a:p>
          <a:endParaRPr lang="zh-TW" altLang="en-US"/>
        </a:p>
      </dgm:t>
    </dgm:pt>
    <dgm:pt modelId="{175BAF29-051D-4F0C-BBAD-ADD9ABF6811C}" type="sibTrans" cxnId="{90DBC124-3B98-42B0-A54E-0A0251DED403}">
      <dgm:prSet/>
      <dgm:spPr/>
      <dgm:t>
        <a:bodyPr/>
        <a:lstStyle/>
        <a:p>
          <a:endParaRPr lang="zh-TW" altLang="en-US"/>
        </a:p>
      </dgm:t>
    </dgm:pt>
    <dgm:pt modelId="{20BA5600-D056-4406-B85C-2A75AF321485}">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DB67573-27D1-42B3-B156-4AB066ACF8BB}" type="parTrans" cxnId="{AA43BCB2-F650-4A31-BF95-DDB934072234}">
      <dgm:prSet/>
      <dgm:spPr/>
      <dgm:t>
        <a:bodyPr/>
        <a:lstStyle/>
        <a:p>
          <a:endParaRPr lang="zh-TW" altLang="en-US"/>
        </a:p>
      </dgm:t>
    </dgm:pt>
    <dgm:pt modelId="{4529D58F-588A-41B9-8920-FD8974F1DB2E}" type="sibTrans" cxnId="{AA43BCB2-F650-4A31-BF95-DDB934072234}">
      <dgm:prSet/>
      <dgm:spPr/>
      <dgm:t>
        <a:bodyPr/>
        <a:lstStyle/>
        <a:p>
          <a:endParaRPr lang="zh-TW" altLang="en-US"/>
        </a:p>
      </dgm:t>
    </dgm:pt>
    <dgm:pt modelId="{4D7E6876-04DF-41D7-9089-9EE7736B18E5}" type="pres">
      <dgm:prSet presAssocID="{9A3ABBBA-D60E-40BA-B04C-8D5CD1E407F0}" presName="Name0" presStyleCnt="0">
        <dgm:presLayoutVars>
          <dgm:dir/>
          <dgm:animLvl val="lvl"/>
          <dgm:resizeHandles val="exact"/>
        </dgm:presLayoutVars>
      </dgm:prSet>
      <dgm:spPr/>
      <dgm:t>
        <a:bodyPr/>
        <a:lstStyle/>
        <a:p>
          <a:endParaRPr lang="zh-TW" altLang="en-US"/>
        </a:p>
      </dgm:t>
    </dgm:pt>
    <dgm:pt modelId="{8CC9ED6F-F66D-4462-822B-741BAC3466E8}" type="pres">
      <dgm:prSet presAssocID="{4AA09CAC-0380-468D-8EDD-F3A01A1B2C3D}" presName="linNode" presStyleCnt="0"/>
      <dgm:spPr/>
    </dgm:pt>
    <dgm:pt modelId="{7C8462F9-3D54-4160-832E-D0528706BE1C}" type="pres">
      <dgm:prSet presAssocID="{4AA09CAC-0380-468D-8EDD-F3A01A1B2C3D}" presName="parentText" presStyleLbl="node1" presStyleIdx="0" presStyleCnt="1" custScaleX="148930" custLinFactNeighborX="-4667" custLinFactNeighborY="-14530">
        <dgm:presLayoutVars>
          <dgm:chMax val="1"/>
          <dgm:bulletEnabled val="1"/>
        </dgm:presLayoutVars>
      </dgm:prSet>
      <dgm:spPr/>
      <dgm:t>
        <a:bodyPr/>
        <a:lstStyle/>
        <a:p>
          <a:endParaRPr lang="zh-TW" altLang="en-US"/>
        </a:p>
      </dgm:t>
    </dgm:pt>
    <dgm:pt modelId="{B869DC26-2DFA-453A-87CA-8CE078A55AE2}" type="pres">
      <dgm:prSet presAssocID="{4AA09CAC-0380-468D-8EDD-F3A01A1B2C3D}" presName="descendantText" presStyleLbl="alignAccFollowNode1" presStyleIdx="0" presStyleCnt="1" custScaleX="163499" custScaleY="125000">
        <dgm:presLayoutVars>
          <dgm:bulletEnabled val="1"/>
        </dgm:presLayoutVars>
      </dgm:prSet>
      <dgm:spPr/>
      <dgm:t>
        <a:bodyPr/>
        <a:lstStyle/>
        <a:p>
          <a:endParaRPr lang="zh-TW" altLang="en-US"/>
        </a:p>
      </dgm:t>
    </dgm:pt>
  </dgm:ptLst>
  <dgm:cxnLst>
    <dgm:cxn modelId="{F6B2C16E-F717-4B8C-A0BA-836CB1EF4810}" type="presOf" srcId="{20BA5600-D056-4406-B85C-2A75AF321485}" destId="{B869DC26-2DFA-453A-87CA-8CE078A55AE2}" srcOrd="0" destOrd="1" presId="urn:microsoft.com/office/officeart/2005/8/layout/vList5"/>
    <dgm:cxn modelId="{AA43BCB2-F650-4A31-BF95-DDB934072234}" srcId="{4AA09CAC-0380-468D-8EDD-F3A01A1B2C3D}" destId="{20BA5600-D056-4406-B85C-2A75AF321485}" srcOrd="1" destOrd="0" parTransId="{0DB67573-27D1-42B3-B156-4AB066ACF8BB}" sibTransId="{4529D58F-588A-41B9-8920-FD8974F1DB2E}"/>
    <dgm:cxn modelId="{4AD2D32C-3143-4FF0-86E5-FC80C433529D}" type="presOf" srcId="{4AA09CAC-0380-468D-8EDD-F3A01A1B2C3D}" destId="{7C8462F9-3D54-4160-832E-D0528706BE1C}" srcOrd="0" destOrd="0" presId="urn:microsoft.com/office/officeart/2005/8/layout/vList5"/>
    <dgm:cxn modelId="{D5C76FA6-6FC9-45C4-84FC-49B6B815E5A2}" type="presOf" srcId="{9A3ABBBA-D60E-40BA-B04C-8D5CD1E407F0}" destId="{4D7E6876-04DF-41D7-9089-9EE7736B18E5}" srcOrd="0" destOrd="0" presId="urn:microsoft.com/office/officeart/2005/8/layout/vList5"/>
    <dgm:cxn modelId="{96EC13FA-9AC6-415E-90ED-FA0BBC1FB93C}" srcId="{9A3ABBBA-D60E-40BA-B04C-8D5CD1E407F0}" destId="{4AA09CAC-0380-468D-8EDD-F3A01A1B2C3D}" srcOrd="0" destOrd="0" parTransId="{F308D7D9-DCAE-494E-BEFC-597C44444B4D}" sibTransId="{071EC3D0-F26C-4A9B-BBBC-010F4D39B915}"/>
    <dgm:cxn modelId="{90DBC124-3B98-42B0-A54E-0A0251DED403}" srcId="{4AA09CAC-0380-468D-8EDD-F3A01A1B2C3D}" destId="{A47DFA38-612E-44BD-BFF4-2F9B0128100F}" srcOrd="0" destOrd="0" parTransId="{09AE4D0B-A9D7-40B1-8A7C-DCF80846D5A5}" sibTransId="{175BAF29-051D-4F0C-BBAD-ADD9ABF6811C}"/>
    <dgm:cxn modelId="{3D8875F1-72CF-4C69-BF9C-F6142D40912B}" type="presOf" srcId="{A47DFA38-612E-44BD-BFF4-2F9B0128100F}" destId="{B869DC26-2DFA-453A-87CA-8CE078A55AE2}" srcOrd="0" destOrd="0" presId="urn:microsoft.com/office/officeart/2005/8/layout/vList5"/>
    <dgm:cxn modelId="{0EB4890B-F802-4E56-8A5A-AD0A0E202F8B}" type="presParOf" srcId="{4D7E6876-04DF-41D7-9089-9EE7736B18E5}" destId="{8CC9ED6F-F66D-4462-822B-741BAC3466E8}" srcOrd="0" destOrd="0" presId="urn:microsoft.com/office/officeart/2005/8/layout/vList5"/>
    <dgm:cxn modelId="{1E7B990B-8657-4526-961C-3A2F5A00D241}" type="presParOf" srcId="{8CC9ED6F-F66D-4462-822B-741BAC3466E8}" destId="{7C8462F9-3D54-4160-832E-D0528706BE1C}" srcOrd="0" destOrd="0" presId="urn:microsoft.com/office/officeart/2005/8/layout/vList5"/>
    <dgm:cxn modelId="{81960FB0-A583-44E5-9AA0-288A785BEE08}" type="presParOf" srcId="{8CC9ED6F-F66D-4462-822B-741BAC3466E8}" destId="{B869DC26-2DFA-453A-87CA-8CE078A55AE2}" srcOrd="1" destOrd="0" presId="urn:microsoft.com/office/officeart/2005/8/layout/vList5"/>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3ABBBA-D60E-40BA-B04C-8D5CD1E407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AA09CAC-0380-468D-8EDD-F3A01A1B2C3D}">
      <dgm:prSet phldrT="[文字]"/>
      <dgm:spPr>
        <a:solidFill>
          <a:srgbClr val="588894"/>
        </a:solidFill>
        <a:ln>
          <a:solidFill>
            <a:schemeClr val="bg1"/>
          </a:solidFill>
        </a:ln>
      </dgm:spPr>
      <dgm:t>
        <a:bodyPr/>
        <a:lstStyle/>
        <a:p>
          <a:endParaRPr lang="zh-TW" altLang="en-US" dirty="0"/>
        </a:p>
      </dgm:t>
    </dgm:pt>
    <dgm:pt modelId="{F308D7D9-DCAE-494E-BEFC-597C44444B4D}" type="parTrans" cxnId="{96EC13FA-9AC6-415E-90ED-FA0BBC1FB93C}">
      <dgm:prSet/>
      <dgm:spPr/>
      <dgm:t>
        <a:bodyPr/>
        <a:lstStyle/>
        <a:p>
          <a:endParaRPr lang="zh-TW" altLang="en-US"/>
        </a:p>
      </dgm:t>
    </dgm:pt>
    <dgm:pt modelId="{071EC3D0-F26C-4A9B-BBBC-010F4D39B915}" type="sibTrans" cxnId="{96EC13FA-9AC6-415E-90ED-FA0BBC1FB93C}">
      <dgm:prSet/>
      <dgm:spPr/>
      <dgm:t>
        <a:bodyPr/>
        <a:lstStyle/>
        <a:p>
          <a:endParaRPr lang="zh-TW" altLang="en-US"/>
        </a:p>
      </dgm:t>
    </dgm:pt>
    <dgm:pt modelId="{A47DFA38-612E-44BD-BFF4-2F9B0128100F}">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9AE4D0B-A9D7-40B1-8A7C-DCF80846D5A5}" type="parTrans" cxnId="{90DBC124-3B98-42B0-A54E-0A0251DED403}">
      <dgm:prSet/>
      <dgm:spPr/>
      <dgm:t>
        <a:bodyPr/>
        <a:lstStyle/>
        <a:p>
          <a:endParaRPr lang="zh-TW" altLang="en-US"/>
        </a:p>
      </dgm:t>
    </dgm:pt>
    <dgm:pt modelId="{175BAF29-051D-4F0C-BBAD-ADD9ABF6811C}" type="sibTrans" cxnId="{90DBC124-3B98-42B0-A54E-0A0251DED403}">
      <dgm:prSet/>
      <dgm:spPr/>
      <dgm:t>
        <a:bodyPr/>
        <a:lstStyle/>
        <a:p>
          <a:endParaRPr lang="zh-TW" altLang="en-US"/>
        </a:p>
      </dgm:t>
    </dgm:pt>
    <dgm:pt modelId="{20BA5600-D056-4406-B85C-2A75AF321485}">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DB67573-27D1-42B3-B156-4AB066ACF8BB}" type="parTrans" cxnId="{AA43BCB2-F650-4A31-BF95-DDB934072234}">
      <dgm:prSet/>
      <dgm:spPr/>
      <dgm:t>
        <a:bodyPr/>
        <a:lstStyle/>
        <a:p>
          <a:endParaRPr lang="zh-TW" altLang="en-US"/>
        </a:p>
      </dgm:t>
    </dgm:pt>
    <dgm:pt modelId="{4529D58F-588A-41B9-8920-FD8974F1DB2E}" type="sibTrans" cxnId="{AA43BCB2-F650-4A31-BF95-DDB934072234}">
      <dgm:prSet/>
      <dgm:spPr/>
      <dgm:t>
        <a:bodyPr/>
        <a:lstStyle/>
        <a:p>
          <a:endParaRPr lang="zh-TW" altLang="en-US"/>
        </a:p>
      </dgm:t>
    </dgm:pt>
    <dgm:pt modelId="{4D7E6876-04DF-41D7-9089-9EE7736B18E5}" type="pres">
      <dgm:prSet presAssocID="{9A3ABBBA-D60E-40BA-B04C-8D5CD1E407F0}" presName="Name0" presStyleCnt="0">
        <dgm:presLayoutVars>
          <dgm:dir/>
          <dgm:animLvl val="lvl"/>
          <dgm:resizeHandles val="exact"/>
        </dgm:presLayoutVars>
      </dgm:prSet>
      <dgm:spPr/>
      <dgm:t>
        <a:bodyPr/>
        <a:lstStyle/>
        <a:p>
          <a:endParaRPr lang="zh-TW" altLang="en-US"/>
        </a:p>
      </dgm:t>
    </dgm:pt>
    <dgm:pt modelId="{8CC9ED6F-F66D-4462-822B-741BAC3466E8}" type="pres">
      <dgm:prSet presAssocID="{4AA09CAC-0380-468D-8EDD-F3A01A1B2C3D}" presName="linNode" presStyleCnt="0"/>
      <dgm:spPr/>
    </dgm:pt>
    <dgm:pt modelId="{7C8462F9-3D54-4160-832E-D0528706BE1C}" type="pres">
      <dgm:prSet presAssocID="{4AA09CAC-0380-468D-8EDD-F3A01A1B2C3D}" presName="parentText" presStyleLbl="node1" presStyleIdx="0" presStyleCnt="1" custScaleX="148930" custLinFactNeighborX="-8" custLinFactNeighborY="7564">
        <dgm:presLayoutVars>
          <dgm:chMax val="1"/>
          <dgm:bulletEnabled val="1"/>
        </dgm:presLayoutVars>
      </dgm:prSet>
      <dgm:spPr/>
      <dgm:t>
        <a:bodyPr/>
        <a:lstStyle/>
        <a:p>
          <a:endParaRPr lang="zh-TW" altLang="en-US"/>
        </a:p>
      </dgm:t>
    </dgm:pt>
    <dgm:pt modelId="{B869DC26-2DFA-453A-87CA-8CE078A55AE2}" type="pres">
      <dgm:prSet presAssocID="{4AA09CAC-0380-468D-8EDD-F3A01A1B2C3D}" presName="descendantText" presStyleLbl="alignAccFollowNode1" presStyleIdx="0" presStyleCnt="1" custScaleX="163499" custScaleY="125000">
        <dgm:presLayoutVars>
          <dgm:bulletEnabled val="1"/>
        </dgm:presLayoutVars>
      </dgm:prSet>
      <dgm:spPr/>
      <dgm:t>
        <a:bodyPr/>
        <a:lstStyle/>
        <a:p>
          <a:endParaRPr lang="zh-TW" altLang="en-US"/>
        </a:p>
      </dgm:t>
    </dgm:pt>
  </dgm:ptLst>
  <dgm:cxnLst>
    <dgm:cxn modelId="{F53AE361-CF4B-4FC0-BEB0-247FA10DA94C}" type="presOf" srcId="{4AA09CAC-0380-468D-8EDD-F3A01A1B2C3D}" destId="{7C8462F9-3D54-4160-832E-D0528706BE1C}" srcOrd="0" destOrd="0" presId="urn:microsoft.com/office/officeart/2005/8/layout/vList5"/>
    <dgm:cxn modelId="{AA43BCB2-F650-4A31-BF95-DDB934072234}" srcId="{4AA09CAC-0380-468D-8EDD-F3A01A1B2C3D}" destId="{20BA5600-D056-4406-B85C-2A75AF321485}" srcOrd="1" destOrd="0" parTransId="{0DB67573-27D1-42B3-B156-4AB066ACF8BB}" sibTransId="{4529D58F-588A-41B9-8920-FD8974F1DB2E}"/>
    <dgm:cxn modelId="{5B890FBB-B8FB-4D2B-B93C-AA0B81ADBA41}" type="presOf" srcId="{20BA5600-D056-4406-B85C-2A75AF321485}" destId="{B869DC26-2DFA-453A-87CA-8CE078A55AE2}" srcOrd="0" destOrd="1" presId="urn:microsoft.com/office/officeart/2005/8/layout/vList5"/>
    <dgm:cxn modelId="{96EC13FA-9AC6-415E-90ED-FA0BBC1FB93C}" srcId="{9A3ABBBA-D60E-40BA-B04C-8D5CD1E407F0}" destId="{4AA09CAC-0380-468D-8EDD-F3A01A1B2C3D}" srcOrd="0" destOrd="0" parTransId="{F308D7D9-DCAE-494E-BEFC-597C44444B4D}" sibTransId="{071EC3D0-F26C-4A9B-BBBC-010F4D39B915}"/>
    <dgm:cxn modelId="{90DBC124-3B98-42B0-A54E-0A0251DED403}" srcId="{4AA09CAC-0380-468D-8EDD-F3A01A1B2C3D}" destId="{A47DFA38-612E-44BD-BFF4-2F9B0128100F}" srcOrd="0" destOrd="0" parTransId="{09AE4D0B-A9D7-40B1-8A7C-DCF80846D5A5}" sibTransId="{175BAF29-051D-4F0C-BBAD-ADD9ABF6811C}"/>
    <dgm:cxn modelId="{EC1011B3-F477-40BF-A680-FF392809E433}" type="presOf" srcId="{9A3ABBBA-D60E-40BA-B04C-8D5CD1E407F0}" destId="{4D7E6876-04DF-41D7-9089-9EE7736B18E5}" srcOrd="0" destOrd="0" presId="urn:microsoft.com/office/officeart/2005/8/layout/vList5"/>
    <dgm:cxn modelId="{FB2E5849-D490-45FD-B441-2052D18565AF}" type="presOf" srcId="{A47DFA38-612E-44BD-BFF4-2F9B0128100F}" destId="{B869DC26-2DFA-453A-87CA-8CE078A55AE2}" srcOrd="0" destOrd="0" presId="urn:microsoft.com/office/officeart/2005/8/layout/vList5"/>
    <dgm:cxn modelId="{E7E776ED-3FA7-45E4-BEF2-75A7F7F75681}" type="presParOf" srcId="{4D7E6876-04DF-41D7-9089-9EE7736B18E5}" destId="{8CC9ED6F-F66D-4462-822B-741BAC3466E8}" srcOrd="0" destOrd="0" presId="urn:microsoft.com/office/officeart/2005/8/layout/vList5"/>
    <dgm:cxn modelId="{6CC109BC-C22E-4EA9-86C9-693B791FD12E}" type="presParOf" srcId="{8CC9ED6F-F66D-4462-822B-741BAC3466E8}" destId="{7C8462F9-3D54-4160-832E-D0528706BE1C}" srcOrd="0" destOrd="0" presId="urn:microsoft.com/office/officeart/2005/8/layout/vList5"/>
    <dgm:cxn modelId="{A12940DD-0222-4928-B701-C1197C66DA79}" type="presParOf" srcId="{8CC9ED6F-F66D-4462-822B-741BAC3466E8}" destId="{B869DC26-2DFA-453A-87CA-8CE078A55AE2}" srcOrd="1" destOrd="0" presId="urn:microsoft.com/office/officeart/2005/8/layout/vList5"/>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9DC26-2DFA-453A-87CA-8CE078A55AE2}">
      <dsp:nvSpPr>
        <dsp:cNvPr id="0" name=""/>
        <dsp:cNvSpPr/>
      </dsp:nvSpPr>
      <dsp:spPr>
        <a:xfrm rot="5400000">
          <a:off x="4083675" y="-1817280"/>
          <a:ext cx="1008112" cy="4642673"/>
        </a:xfrm>
        <a:prstGeom prst="round2SameRect">
          <a:avLst/>
        </a:prstGeom>
        <a:solidFill>
          <a:schemeClr val="bg1">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endParaRPr lang="zh-TW" altLang="en-US" sz="2500" kern="1200" dirty="0"/>
        </a:p>
        <a:p>
          <a:pPr marL="228600" lvl="1" indent="-228600" algn="l" defTabSz="1111250">
            <a:lnSpc>
              <a:spcPct val="90000"/>
            </a:lnSpc>
            <a:spcBef>
              <a:spcPct val="0"/>
            </a:spcBef>
            <a:spcAft>
              <a:spcPct val="15000"/>
            </a:spcAft>
            <a:buChar char="••"/>
          </a:pPr>
          <a:endParaRPr lang="zh-TW" altLang="en-US" sz="2500" kern="1200" dirty="0"/>
        </a:p>
      </dsp:txBody>
      <dsp:txXfrm rot="-5400000">
        <a:off x="2266395" y="49212"/>
        <a:ext cx="4593461" cy="909688"/>
      </dsp:txXfrm>
    </dsp:sp>
    <dsp:sp modelId="{7C8462F9-3D54-4160-832E-D0528706BE1C}">
      <dsp:nvSpPr>
        <dsp:cNvPr id="0" name=""/>
        <dsp:cNvSpPr/>
      </dsp:nvSpPr>
      <dsp:spPr>
        <a:xfrm>
          <a:off x="0" y="0"/>
          <a:ext cx="2291652" cy="1008112"/>
        </a:xfrm>
        <a:prstGeom prst="roundRect">
          <a:avLst/>
        </a:prstGeom>
        <a:solidFill>
          <a:srgbClr val="588894"/>
        </a:solidFill>
        <a:ln w="25400" cap="flat" cmpd="sng" algn="ctr">
          <a:solidFill>
            <a:srgbClr val="5888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a:off x="49212" y="49212"/>
        <a:ext cx="2193228" cy="909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9DC26-2DFA-453A-87CA-8CE078A55AE2}">
      <dsp:nvSpPr>
        <dsp:cNvPr id="0" name=""/>
        <dsp:cNvSpPr/>
      </dsp:nvSpPr>
      <dsp:spPr>
        <a:xfrm rot="5400000">
          <a:off x="4099993" y="-1754130"/>
          <a:ext cx="1069502" cy="4577762"/>
        </a:xfrm>
        <a:prstGeom prst="round2SameRect">
          <a:avLst/>
        </a:prstGeom>
        <a:solidFill>
          <a:schemeClr val="bg1">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kern="1200" dirty="0"/>
        </a:p>
        <a:p>
          <a:pPr marL="285750" lvl="1" indent="-285750" algn="l" defTabSz="1244600">
            <a:lnSpc>
              <a:spcPct val="90000"/>
            </a:lnSpc>
            <a:spcBef>
              <a:spcPct val="0"/>
            </a:spcBef>
            <a:spcAft>
              <a:spcPct val="15000"/>
            </a:spcAft>
            <a:buChar char="••"/>
          </a:pPr>
          <a:endParaRPr lang="zh-TW" altLang="en-US" sz="2800" kern="1200" dirty="0"/>
        </a:p>
      </dsp:txBody>
      <dsp:txXfrm rot="-5400000">
        <a:off x="2345864" y="52208"/>
        <a:ext cx="4525553" cy="965084"/>
      </dsp:txXfrm>
    </dsp:sp>
    <dsp:sp modelId="{7C8462F9-3D54-4160-832E-D0528706BE1C}">
      <dsp:nvSpPr>
        <dsp:cNvPr id="0" name=""/>
        <dsp:cNvSpPr/>
      </dsp:nvSpPr>
      <dsp:spPr>
        <a:xfrm>
          <a:off x="323" y="0"/>
          <a:ext cx="2345540" cy="1069502"/>
        </a:xfrm>
        <a:prstGeom prst="roundRect">
          <a:avLst/>
        </a:prstGeom>
        <a:solidFill>
          <a:srgbClr val="588894"/>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endParaRPr lang="zh-TW" altLang="en-US" sz="5400" kern="1200" dirty="0"/>
        </a:p>
      </dsp:txBody>
      <dsp:txXfrm>
        <a:off x="52532" y="52209"/>
        <a:ext cx="2241122" cy="965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9DC26-2DFA-453A-87CA-8CE078A55AE2}">
      <dsp:nvSpPr>
        <dsp:cNvPr id="0" name=""/>
        <dsp:cNvSpPr/>
      </dsp:nvSpPr>
      <dsp:spPr>
        <a:xfrm rot="5400000">
          <a:off x="4138996" y="-1788928"/>
          <a:ext cx="1008112" cy="4585968"/>
        </a:xfrm>
        <a:prstGeom prst="round2SameRect">
          <a:avLst/>
        </a:prstGeom>
        <a:solidFill>
          <a:schemeClr val="bg1">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endParaRPr lang="zh-TW" altLang="en-US" sz="2500" kern="1200" dirty="0"/>
        </a:p>
        <a:p>
          <a:pPr marL="228600" lvl="1" indent="-228600" algn="l" defTabSz="1111250">
            <a:lnSpc>
              <a:spcPct val="90000"/>
            </a:lnSpc>
            <a:spcBef>
              <a:spcPct val="0"/>
            </a:spcBef>
            <a:spcAft>
              <a:spcPct val="15000"/>
            </a:spcAft>
            <a:buChar char="••"/>
          </a:pPr>
          <a:endParaRPr lang="zh-TW" altLang="en-US" sz="2500" kern="1200" dirty="0"/>
        </a:p>
      </dsp:txBody>
      <dsp:txXfrm rot="-5400000">
        <a:off x="2350068" y="49212"/>
        <a:ext cx="4536756" cy="909688"/>
      </dsp:txXfrm>
    </dsp:sp>
    <dsp:sp modelId="{7C8462F9-3D54-4160-832E-D0528706BE1C}">
      <dsp:nvSpPr>
        <dsp:cNvPr id="0" name=""/>
        <dsp:cNvSpPr/>
      </dsp:nvSpPr>
      <dsp:spPr>
        <a:xfrm>
          <a:off x="0" y="0"/>
          <a:ext cx="2349744" cy="1008112"/>
        </a:xfrm>
        <a:prstGeom prst="roundRect">
          <a:avLst/>
        </a:prstGeom>
        <a:solidFill>
          <a:srgbClr val="588894"/>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a:off x="49212" y="49212"/>
        <a:ext cx="2251320" cy="909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9DC26-2DFA-453A-87CA-8CE078A55AE2}">
      <dsp:nvSpPr>
        <dsp:cNvPr id="0" name=""/>
        <dsp:cNvSpPr/>
      </dsp:nvSpPr>
      <dsp:spPr>
        <a:xfrm rot="5400000">
          <a:off x="4138996" y="-1788928"/>
          <a:ext cx="1008112" cy="4585968"/>
        </a:xfrm>
        <a:prstGeom prst="round2SameRect">
          <a:avLst/>
        </a:prstGeom>
        <a:solidFill>
          <a:schemeClr val="bg1">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endParaRPr lang="zh-TW" altLang="en-US" sz="2500" kern="1200" dirty="0"/>
        </a:p>
        <a:p>
          <a:pPr marL="228600" lvl="1" indent="-228600" algn="l" defTabSz="1111250">
            <a:lnSpc>
              <a:spcPct val="90000"/>
            </a:lnSpc>
            <a:spcBef>
              <a:spcPct val="0"/>
            </a:spcBef>
            <a:spcAft>
              <a:spcPct val="15000"/>
            </a:spcAft>
            <a:buChar char="••"/>
          </a:pPr>
          <a:endParaRPr lang="zh-TW" altLang="en-US" sz="2500" kern="1200" dirty="0"/>
        </a:p>
      </dsp:txBody>
      <dsp:txXfrm rot="-5400000">
        <a:off x="2350068" y="49212"/>
        <a:ext cx="4536756" cy="909688"/>
      </dsp:txXfrm>
    </dsp:sp>
    <dsp:sp modelId="{7C8462F9-3D54-4160-832E-D0528706BE1C}">
      <dsp:nvSpPr>
        <dsp:cNvPr id="0" name=""/>
        <dsp:cNvSpPr/>
      </dsp:nvSpPr>
      <dsp:spPr>
        <a:xfrm>
          <a:off x="99" y="0"/>
          <a:ext cx="2349744" cy="1008112"/>
        </a:xfrm>
        <a:prstGeom prst="roundRect">
          <a:avLst/>
        </a:prstGeom>
        <a:solidFill>
          <a:srgbClr val="588894"/>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a:off x="49311" y="49212"/>
        <a:ext cx="2251320" cy="909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1" y="1"/>
            <a:ext cx="2945448" cy="493554"/>
          </a:xfrm>
          <a:prstGeom prst="rect">
            <a:avLst/>
          </a:prstGeom>
        </p:spPr>
        <p:txBody>
          <a:bodyPr vert="horz" lIns="90962" tIns="45479" rIns="90962" bIns="45479"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50652" y="1"/>
            <a:ext cx="2945448" cy="493554"/>
          </a:xfrm>
          <a:prstGeom prst="rect">
            <a:avLst/>
          </a:prstGeom>
        </p:spPr>
        <p:txBody>
          <a:bodyPr vert="horz" lIns="90962" tIns="45479" rIns="90962" bIns="45479" rtlCol="0"/>
          <a:lstStyle>
            <a:lvl1pPr algn="r" fontAlgn="auto">
              <a:spcBef>
                <a:spcPts val="0"/>
              </a:spcBef>
              <a:spcAft>
                <a:spcPts val="0"/>
              </a:spcAft>
              <a:defRPr kumimoji="0" sz="1200" smtClean="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11" y="9377539"/>
            <a:ext cx="2945448" cy="493553"/>
          </a:xfrm>
          <a:prstGeom prst="rect">
            <a:avLst/>
          </a:prstGeom>
        </p:spPr>
        <p:txBody>
          <a:bodyPr vert="horz" lIns="90962" tIns="45479" rIns="90962" bIns="45479"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50652" y="9377539"/>
            <a:ext cx="2945448" cy="493553"/>
          </a:xfrm>
          <a:prstGeom prst="rect">
            <a:avLst/>
          </a:prstGeom>
        </p:spPr>
        <p:txBody>
          <a:bodyPr vert="horz" lIns="90962" tIns="45479" rIns="90962" bIns="45479" rtlCol="0" anchor="b"/>
          <a:lstStyle>
            <a:lvl1pPr algn="r" fontAlgn="auto">
              <a:spcBef>
                <a:spcPts val="0"/>
              </a:spcBef>
              <a:spcAft>
                <a:spcPts val="0"/>
              </a:spcAft>
              <a:defRPr kumimoji="0" sz="1200" smtClean="0">
                <a:latin typeface="+mn-lt"/>
                <a:ea typeface="+mn-ea"/>
              </a:defRPr>
            </a:lvl1pPr>
          </a:lstStyle>
          <a:p>
            <a:pPr>
              <a:defRPr/>
            </a:pPr>
            <a:fld id="{C6F9E94C-7340-442D-9027-F9CE0F1BE715}" type="slidenum">
              <a:rPr lang="zh-TW" altLang="en-US"/>
              <a:pPr>
                <a:defRPr/>
              </a:pPr>
              <a:t>‹#›</a:t>
            </a:fld>
            <a:endParaRPr lang="zh-TW" altLang="en-US"/>
          </a:p>
        </p:txBody>
      </p:sp>
    </p:spTree>
    <p:extLst>
      <p:ext uri="{BB962C8B-B14F-4D97-AF65-F5344CB8AC3E}">
        <p14:creationId xmlns:p14="http://schemas.microsoft.com/office/powerpoint/2010/main" val="298765705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1" y="1"/>
            <a:ext cx="2945448" cy="493554"/>
          </a:xfrm>
          <a:prstGeom prst="rect">
            <a:avLst/>
          </a:prstGeom>
        </p:spPr>
        <p:txBody>
          <a:bodyPr vert="horz" lIns="90962" tIns="45479" rIns="90962" bIns="45479"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0652" y="1"/>
            <a:ext cx="2945448" cy="493554"/>
          </a:xfrm>
          <a:prstGeom prst="rect">
            <a:avLst/>
          </a:prstGeom>
        </p:spPr>
        <p:txBody>
          <a:bodyPr vert="horz" lIns="90962" tIns="45479" rIns="90962" bIns="45479" rtlCol="0"/>
          <a:lstStyle>
            <a:lvl1pPr algn="r" fontAlgn="auto">
              <a:spcBef>
                <a:spcPts val="0"/>
              </a:spcBef>
              <a:spcAft>
                <a:spcPts val="0"/>
              </a:spcAft>
              <a:defRPr kumimoji="0" sz="1200" smtClean="0">
                <a:latin typeface="+mn-lt"/>
                <a:ea typeface="+mn-ea"/>
              </a:defRPr>
            </a:lvl1pPr>
          </a:lstStyle>
          <a:p>
            <a:pPr>
              <a:defRPr/>
            </a:pPr>
            <a:endParaRPr lang="zh-TW" altLang="en-US"/>
          </a:p>
        </p:txBody>
      </p:sp>
      <p:sp>
        <p:nvSpPr>
          <p:cNvPr id="4" name="投影片圖像版面配置區 3"/>
          <p:cNvSpPr>
            <a:spLocks noGrp="1" noRot="1" noChangeAspect="1"/>
          </p:cNvSpPr>
          <p:nvPr>
            <p:ph type="sldImg" idx="2"/>
          </p:nvPr>
        </p:nvSpPr>
        <p:spPr>
          <a:xfrm>
            <a:off x="931863" y="741363"/>
            <a:ext cx="4933950" cy="3700462"/>
          </a:xfrm>
          <a:prstGeom prst="rect">
            <a:avLst/>
          </a:prstGeom>
          <a:noFill/>
          <a:ln w="12700">
            <a:solidFill>
              <a:prstClr val="black"/>
            </a:solidFill>
          </a:ln>
        </p:spPr>
        <p:txBody>
          <a:bodyPr vert="horz" lIns="90962" tIns="45479" rIns="90962" bIns="45479" rtlCol="0" anchor="ctr"/>
          <a:lstStyle/>
          <a:p>
            <a:pPr lvl="0"/>
            <a:endParaRPr lang="zh-TW" altLang="en-US" noProof="0"/>
          </a:p>
        </p:txBody>
      </p:sp>
      <p:sp>
        <p:nvSpPr>
          <p:cNvPr id="5" name="備忘稿版面配置區 4"/>
          <p:cNvSpPr>
            <a:spLocks noGrp="1"/>
          </p:cNvSpPr>
          <p:nvPr>
            <p:ph type="body" sz="quarter" idx="3"/>
          </p:nvPr>
        </p:nvSpPr>
        <p:spPr>
          <a:xfrm>
            <a:off x="680086" y="4689560"/>
            <a:ext cx="5437506" cy="4441989"/>
          </a:xfrm>
          <a:prstGeom prst="rect">
            <a:avLst/>
          </a:prstGeom>
        </p:spPr>
        <p:txBody>
          <a:bodyPr vert="horz" lIns="90962" tIns="45479" rIns="90962" bIns="45479"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1" y="9377539"/>
            <a:ext cx="2945448" cy="493553"/>
          </a:xfrm>
          <a:prstGeom prst="rect">
            <a:avLst/>
          </a:prstGeom>
        </p:spPr>
        <p:txBody>
          <a:bodyPr vert="horz" lIns="90962" tIns="45479" rIns="90962" bIns="45479"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0652" y="9377539"/>
            <a:ext cx="2945448" cy="493553"/>
          </a:xfrm>
          <a:prstGeom prst="rect">
            <a:avLst/>
          </a:prstGeom>
        </p:spPr>
        <p:txBody>
          <a:bodyPr vert="horz" lIns="90962" tIns="45479" rIns="90962" bIns="45479" rtlCol="0" anchor="b"/>
          <a:lstStyle>
            <a:lvl1pPr algn="r" fontAlgn="auto">
              <a:spcBef>
                <a:spcPts val="0"/>
              </a:spcBef>
              <a:spcAft>
                <a:spcPts val="0"/>
              </a:spcAft>
              <a:defRPr kumimoji="0" sz="1200" smtClean="0">
                <a:latin typeface="+mn-lt"/>
                <a:ea typeface="+mn-ea"/>
              </a:defRPr>
            </a:lvl1pPr>
          </a:lstStyle>
          <a:p>
            <a:pPr>
              <a:defRPr/>
            </a:pPr>
            <a:fld id="{3A4145C2-0894-4CBE-AA21-A4F1777A7A9C}" type="slidenum">
              <a:rPr lang="zh-TW" altLang="en-US"/>
              <a:pPr>
                <a:defRPr/>
              </a:pPr>
              <a:t>‹#›</a:t>
            </a:fld>
            <a:endParaRPr lang="zh-TW" altLang="en-US"/>
          </a:p>
        </p:txBody>
      </p:sp>
    </p:spTree>
    <p:extLst>
      <p:ext uri="{BB962C8B-B14F-4D97-AF65-F5344CB8AC3E}">
        <p14:creationId xmlns:p14="http://schemas.microsoft.com/office/powerpoint/2010/main" val="511122411"/>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7"/>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pPr>
              <a:defRPr/>
            </a:pPr>
            <a:fld id="{BF1F6C0B-7B1D-46B9-BEF8-34BAE70292C5}" type="datetime1">
              <a:rPr lang="zh-TW" altLang="en-US" smtClean="0"/>
              <a:t>2020/3/9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3C14B63B-6CA1-4722-8C2D-DAEA2AFCC368}" type="slidenum">
              <a:rPr lang="zh-TW" altLang="en-US" smtClean="0"/>
              <a:pPr>
                <a:defRPr/>
              </a:pPr>
              <a:t>‹#›</a:t>
            </a:fld>
            <a:endParaRPr lang="zh-TW" altLang="en-US"/>
          </a:p>
        </p:txBody>
      </p:sp>
    </p:spTree>
    <p:extLst>
      <p:ext uri="{BB962C8B-B14F-4D97-AF65-F5344CB8AC3E}">
        <p14:creationId xmlns:p14="http://schemas.microsoft.com/office/powerpoint/2010/main" val="89415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a:defRPr/>
            </a:pPr>
            <a:fld id="{CE88B328-90DE-4F57-A73D-7883FDAEC42D}" type="datetime1">
              <a:rPr lang="zh-TW" altLang="en-US" smtClean="0"/>
              <a:t>2020/3/9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454F51C0-4BDB-41ED-AEE7-12E2F8CD3957}" type="slidenum">
              <a:rPr lang="zh-TW" altLang="en-US" smtClean="0"/>
              <a:pPr>
                <a:defRPr/>
              </a:pPr>
              <a:t>‹#›</a:t>
            </a:fld>
            <a:endParaRPr lang="zh-TW" altLang="en-US"/>
          </a:p>
        </p:txBody>
      </p:sp>
    </p:spTree>
    <p:extLst>
      <p:ext uri="{BB962C8B-B14F-4D97-AF65-F5344CB8AC3E}">
        <p14:creationId xmlns:p14="http://schemas.microsoft.com/office/powerpoint/2010/main" val="363681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0"/>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a:defRPr/>
            </a:pPr>
            <a:fld id="{3C23A48D-C475-4E9C-B8CC-CA25289329B7}" type="datetime1">
              <a:rPr lang="zh-TW" altLang="en-US" smtClean="0"/>
              <a:t>2020/3/9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B0E2C155-1F5E-4088-88F9-97FCD0CAABD6}" type="slidenum">
              <a:rPr lang="zh-TW" altLang="en-US" smtClean="0"/>
              <a:pPr>
                <a:defRPr/>
              </a:pPr>
              <a:t>‹#›</a:t>
            </a:fld>
            <a:endParaRPr lang="zh-TW" altLang="en-US"/>
          </a:p>
        </p:txBody>
      </p:sp>
    </p:spTree>
    <p:extLst>
      <p:ext uri="{BB962C8B-B14F-4D97-AF65-F5344CB8AC3E}">
        <p14:creationId xmlns:p14="http://schemas.microsoft.com/office/powerpoint/2010/main" val="12653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427DA2D-F10A-4BA6-9334-C34CFF60BB97}" type="datetime1">
              <a:rPr lang="zh-TW" altLang="en-US" smtClean="0"/>
              <a:t>2020/3/9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94648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A617D-2E83-4A9C-A815-ACA9E1797E40}" type="datetime1">
              <a:rPr lang="zh-TW" altLang="en-US" smtClean="0"/>
              <a:t>2020/3/9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2475277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5FC6D29-25F8-4174-A740-EA481FDB3AE5}" type="datetime1">
              <a:rPr lang="zh-TW" altLang="en-US" smtClean="0"/>
              <a:t>2020/3/9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402539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639C463-21D7-4399-BEDB-54C425696941}" type="datetime1">
              <a:rPr lang="zh-TW" altLang="en-US" smtClean="0"/>
              <a:t>2020/3/9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11281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D024ADA-C292-44F8-83EA-D9B02299CAC9}" type="datetime1">
              <a:rPr lang="zh-TW" altLang="en-US" smtClean="0"/>
              <a:t>2020/3/9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2138462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AE913E3E-5841-4F51-ABE8-9C2AF99DEEED}" type="datetime1">
              <a:rPr lang="zh-TW" altLang="en-US" smtClean="0"/>
              <a:t>2020/3/9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728964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1BBF7-1A07-4FFC-8551-7F376EE60D7D}" type="datetime1">
              <a:rPr lang="zh-TW" altLang="en-US" smtClean="0"/>
              <a:t>2020/3/9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1699837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A64462D4-72F2-40DE-B60B-E8077C2B793E}" type="datetime1">
              <a:rPr lang="zh-TW" altLang="en-US" smtClean="0"/>
              <a:t>2020/3/9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187722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a:defRPr/>
            </a:pPr>
            <a:fld id="{CD62902A-0E2D-4662-BDD1-9204861C7591}" type="datetime1">
              <a:rPr lang="zh-TW" altLang="en-US" smtClean="0"/>
              <a:t>2020/3/9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0C757894-2EF6-4B65-91D0-76DC44A98A67}" type="slidenum">
              <a:rPr lang="zh-TW" altLang="en-US" smtClean="0"/>
              <a:pPr>
                <a:defRPr/>
              </a:pPr>
              <a:t>‹#›</a:t>
            </a:fld>
            <a:endParaRPr lang="zh-TW" altLang="en-US"/>
          </a:p>
        </p:txBody>
      </p:sp>
    </p:spTree>
    <p:extLst>
      <p:ext uri="{BB962C8B-B14F-4D97-AF65-F5344CB8AC3E}">
        <p14:creationId xmlns:p14="http://schemas.microsoft.com/office/powerpoint/2010/main" val="2042502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627488CA-03EB-4A51-9291-E3F12D497D48}" type="datetime1">
              <a:rPr lang="zh-TW" altLang="en-US" smtClean="0"/>
              <a:t>2020/3/9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3558023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70D6A82-64C7-453C-A690-D4FAAC601AFE}" type="datetime1">
              <a:rPr lang="zh-TW" altLang="en-US" smtClean="0"/>
              <a:t>2020/3/9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4068795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CD902C0-3C4D-4D20-B59D-D6DAB8FFF3AF}" type="datetime1">
              <a:rPr lang="zh-TW" altLang="en-US" smtClean="0"/>
              <a:t>2020/3/9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338946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12"/>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pPr>
              <a:defRPr/>
            </a:pPr>
            <a:fld id="{37CCB87D-96FB-46AF-A640-064D350EE3CE}" type="datetime1">
              <a:rPr lang="zh-TW" altLang="en-US" smtClean="0"/>
              <a:t>2020/3/9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FB259F9E-8241-4E1C-AB3C-4135FE6C0549}" type="slidenum">
              <a:rPr lang="zh-TW" altLang="en-US" smtClean="0"/>
              <a:pPr>
                <a:defRPr/>
              </a:pPr>
              <a:t>‹#›</a:t>
            </a:fld>
            <a:endParaRPr lang="zh-TW" altLang="en-US"/>
          </a:p>
        </p:txBody>
      </p:sp>
    </p:spTree>
    <p:extLst>
      <p:ext uri="{BB962C8B-B14F-4D97-AF65-F5344CB8AC3E}">
        <p14:creationId xmlns:p14="http://schemas.microsoft.com/office/powerpoint/2010/main" val="108414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pPr>
              <a:defRPr/>
            </a:pPr>
            <a:fld id="{735A4B99-D6AB-4D8B-A65B-8510B67CA2D8}" type="datetime1">
              <a:rPr lang="zh-TW" altLang="en-US" smtClean="0"/>
              <a:t>2020/3/9</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E5955A11-4B07-4425-A8E6-3694A4A16AC0}" type="slidenum">
              <a:rPr lang="zh-TW" altLang="en-US" smtClean="0"/>
              <a:pPr>
                <a:defRPr/>
              </a:pPr>
              <a:t>‹#›</a:t>
            </a:fld>
            <a:endParaRPr lang="zh-TW" altLang="en-US"/>
          </a:p>
        </p:txBody>
      </p:sp>
    </p:spTree>
    <p:extLst>
      <p:ext uri="{BB962C8B-B14F-4D97-AF65-F5344CB8AC3E}">
        <p14:creationId xmlns:p14="http://schemas.microsoft.com/office/powerpoint/2010/main" val="52119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pPr>
              <a:defRPr/>
            </a:pPr>
            <a:fld id="{D1F7FF6C-95F7-4BEA-A895-63783C880FF8}" type="datetime1">
              <a:rPr lang="zh-TW" altLang="en-US" smtClean="0"/>
              <a:t>2020/3/9</a:t>
            </a:fld>
            <a:endParaRPr lang="zh-TW" altLang="en-US"/>
          </a:p>
        </p:txBody>
      </p:sp>
      <p:sp>
        <p:nvSpPr>
          <p:cNvPr id="8" name="頁尾版面配置區 7"/>
          <p:cNvSpPr>
            <a:spLocks noGrp="1"/>
          </p:cNvSpPr>
          <p:nvPr>
            <p:ph type="ftr" sz="quarter" idx="11"/>
          </p:nvPr>
        </p:nvSpPr>
        <p:spPr/>
        <p:txBody>
          <a:bodyPr/>
          <a:lstStyle/>
          <a:p>
            <a:pPr>
              <a:defRPr/>
            </a:pPr>
            <a:endParaRPr lang="zh-TW" altLang="en-US"/>
          </a:p>
        </p:txBody>
      </p:sp>
      <p:sp>
        <p:nvSpPr>
          <p:cNvPr id="9" name="投影片編號版面配置區 8"/>
          <p:cNvSpPr>
            <a:spLocks noGrp="1"/>
          </p:cNvSpPr>
          <p:nvPr>
            <p:ph type="sldNum" sz="quarter" idx="12"/>
          </p:nvPr>
        </p:nvSpPr>
        <p:spPr/>
        <p:txBody>
          <a:bodyPr/>
          <a:lstStyle/>
          <a:p>
            <a:pPr>
              <a:defRPr/>
            </a:pPr>
            <a:fld id="{2622192F-B92A-4591-9442-DCD3C0DDB67A}" type="slidenum">
              <a:rPr lang="zh-TW" altLang="en-US" smtClean="0"/>
              <a:pPr>
                <a:defRPr/>
              </a:pPr>
              <a:t>‹#›</a:t>
            </a:fld>
            <a:endParaRPr lang="zh-TW" altLang="en-US"/>
          </a:p>
        </p:txBody>
      </p:sp>
    </p:spTree>
    <p:extLst>
      <p:ext uri="{BB962C8B-B14F-4D97-AF65-F5344CB8AC3E}">
        <p14:creationId xmlns:p14="http://schemas.microsoft.com/office/powerpoint/2010/main" val="270198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fld id="{A9774A82-4A59-40AA-9C3F-76A1F4E6790B}" type="datetime1">
              <a:rPr lang="zh-TW" altLang="en-US" smtClean="0"/>
              <a:t>2020/3/9</a:t>
            </a:fld>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CED81C62-3BAC-4FBE-B75A-B298C9E46A5D}" type="slidenum">
              <a:rPr lang="zh-TW" altLang="en-US" smtClean="0"/>
              <a:pPr>
                <a:defRPr/>
              </a:pPr>
              <a:t>‹#›</a:t>
            </a:fld>
            <a:endParaRPr lang="zh-TW" altLang="en-US"/>
          </a:p>
        </p:txBody>
      </p:sp>
    </p:spTree>
    <p:extLst>
      <p:ext uri="{BB962C8B-B14F-4D97-AF65-F5344CB8AC3E}">
        <p14:creationId xmlns:p14="http://schemas.microsoft.com/office/powerpoint/2010/main" val="186860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B5B1B876-785B-42D4-90EF-EA79B8C7D4A4}" type="datetime1">
              <a:rPr lang="zh-TW" altLang="en-US" smtClean="0"/>
              <a:t>2020/3/9</a:t>
            </a:fld>
            <a:endParaRPr lang="zh-TW" altLang="en-US"/>
          </a:p>
        </p:txBody>
      </p:sp>
      <p:sp>
        <p:nvSpPr>
          <p:cNvPr id="3" name="頁尾版面配置區 2"/>
          <p:cNvSpPr>
            <a:spLocks noGrp="1"/>
          </p:cNvSpPr>
          <p:nvPr>
            <p:ph type="ftr" sz="quarter" idx="11"/>
          </p:nvPr>
        </p:nvSpPr>
        <p:spPr/>
        <p:txBody>
          <a:bodyPr/>
          <a:lstStyle/>
          <a:p>
            <a:pPr>
              <a:defRPr/>
            </a:pPr>
            <a:endParaRPr lang="zh-TW" altLang="en-US"/>
          </a:p>
        </p:txBody>
      </p:sp>
      <p:sp>
        <p:nvSpPr>
          <p:cNvPr id="4" name="投影片編號版面配置區 3"/>
          <p:cNvSpPr>
            <a:spLocks noGrp="1"/>
          </p:cNvSpPr>
          <p:nvPr>
            <p:ph type="sldNum" sz="quarter" idx="12"/>
          </p:nvPr>
        </p:nvSpPr>
        <p:spPr/>
        <p:txBody>
          <a:bodyPr/>
          <a:lstStyle/>
          <a:p>
            <a:pPr>
              <a:defRPr/>
            </a:pPr>
            <a:fld id="{E123C9D0-2F0D-4A55-9A54-06DF134CC6C1}" type="slidenum">
              <a:rPr lang="zh-TW" altLang="en-US" smtClean="0"/>
              <a:pPr>
                <a:defRPr/>
              </a:pPr>
              <a:t>‹#›</a:t>
            </a:fld>
            <a:endParaRPr lang="zh-TW" altLang="en-US"/>
          </a:p>
        </p:txBody>
      </p:sp>
    </p:spTree>
    <p:extLst>
      <p:ext uri="{BB962C8B-B14F-4D97-AF65-F5344CB8AC3E}">
        <p14:creationId xmlns:p14="http://schemas.microsoft.com/office/powerpoint/2010/main" val="343508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pPr>
              <a:defRPr/>
            </a:pPr>
            <a:fld id="{A2B1E8FF-6CB3-415D-823B-594E8039EE16}" type="datetime1">
              <a:rPr lang="zh-TW" altLang="en-US" smtClean="0"/>
              <a:t>2020/3/9</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D3E7263E-CC8E-416A-8235-5FFB8B91F99B}" type="slidenum">
              <a:rPr lang="zh-TW" altLang="en-US" smtClean="0"/>
              <a:pPr>
                <a:defRPr/>
              </a:pPr>
              <a:t>‹#›</a:t>
            </a:fld>
            <a:endParaRPr lang="zh-TW" altLang="en-US"/>
          </a:p>
        </p:txBody>
      </p:sp>
    </p:spTree>
    <p:extLst>
      <p:ext uri="{BB962C8B-B14F-4D97-AF65-F5344CB8AC3E}">
        <p14:creationId xmlns:p14="http://schemas.microsoft.com/office/powerpoint/2010/main" val="234104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pPr>
              <a:defRPr/>
            </a:pPr>
            <a:fld id="{C5FCDEE4-3DD7-4C2F-9CC1-873838BEED26}" type="datetime1">
              <a:rPr lang="zh-TW" altLang="en-US" smtClean="0"/>
              <a:t>2020/3/9</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E1A5642E-B271-4443-97E8-C1C9C3D001B9}" type="slidenum">
              <a:rPr lang="zh-TW" altLang="en-US" smtClean="0"/>
              <a:pPr>
                <a:defRPr/>
              </a:pPr>
              <a:t>‹#›</a:t>
            </a:fld>
            <a:endParaRPr lang="zh-TW" altLang="en-US"/>
          </a:p>
        </p:txBody>
      </p:sp>
    </p:spTree>
    <p:extLst>
      <p:ext uri="{BB962C8B-B14F-4D97-AF65-F5344CB8AC3E}">
        <p14:creationId xmlns:p14="http://schemas.microsoft.com/office/powerpoint/2010/main" val="418513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52A94E3-A56E-49AA-A21D-C1AD30AB0AD8}" type="datetime1">
              <a:rPr lang="zh-TW" altLang="en-US" smtClean="0"/>
              <a:t>2020/3/9</a:t>
            </a:fld>
            <a:endParaRPr lang="zh-TW" altLang="en-US"/>
          </a:p>
        </p:txBody>
      </p:sp>
      <p:sp>
        <p:nvSpPr>
          <p:cNvPr id="5" name="頁尾版面配置區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BD7A8A-4DAA-45FF-B175-5144551574DB}" type="slidenum">
              <a:rPr lang="zh-TW" altLang="en-US" smtClean="0"/>
              <a:pPr>
                <a:defRPr/>
              </a:pPr>
              <a:t>‹#›</a:t>
            </a:fld>
            <a:endParaRPr lang="zh-TW" altLang="en-US"/>
          </a:p>
        </p:txBody>
      </p:sp>
    </p:spTree>
    <p:extLst>
      <p:ext uri="{BB962C8B-B14F-4D97-AF65-F5344CB8AC3E}">
        <p14:creationId xmlns:p14="http://schemas.microsoft.com/office/powerpoint/2010/main" val="129145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1A8D4-6583-4E91-A567-DF3F5B41544D}" type="datetime1">
              <a:rPr lang="zh-TW" altLang="en-US" smtClean="0"/>
              <a:t>2020/3/9</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18641036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13" Type="http://schemas.openxmlformats.org/officeDocument/2006/relationships/slideLayout" Target="../slideLayouts/slideLayout7.xml"/><Relationship Id="rId18" Type="http://schemas.microsoft.com/office/2007/relationships/diagramDrawing" Target="../diagrams/drawing1.xml"/><Relationship Id="rId26" Type="http://schemas.openxmlformats.org/officeDocument/2006/relationships/diagramLayout" Target="../diagrams/layout3.xml"/><Relationship Id="rId21" Type="http://schemas.openxmlformats.org/officeDocument/2006/relationships/diagramLayout" Target="../diagrams/layout2.xml"/><Relationship Id="rId34" Type="http://schemas.openxmlformats.org/officeDocument/2006/relationships/diagramColors" Target="../diagrams/colors4.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diagramColors" Target="../diagrams/colors1.xml"/><Relationship Id="rId25" Type="http://schemas.openxmlformats.org/officeDocument/2006/relationships/diagramData" Target="../diagrams/data3.xml"/><Relationship Id="rId33" Type="http://schemas.openxmlformats.org/officeDocument/2006/relationships/diagramQuickStyle" Target="../diagrams/quickStyle4.xml"/><Relationship Id="rId2" Type="http://schemas.openxmlformats.org/officeDocument/2006/relationships/tags" Target="../tags/tag6.xml"/><Relationship Id="rId16" Type="http://schemas.openxmlformats.org/officeDocument/2006/relationships/diagramQuickStyle" Target="../diagrams/quickStyle1.xml"/><Relationship Id="rId20" Type="http://schemas.openxmlformats.org/officeDocument/2006/relationships/diagramData" Target="../diagrams/data2.xml"/><Relationship Id="rId29" Type="http://schemas.microsoft.com/office/2007/relationships/diagramDrawing" Target="../diagrams/drawing3.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microsoft.com/office/2007/relationships/diagramDrawing" Target="../diagrams/drawing2.xml"/><Relationship Id="rId32" Type="http://schemas.openxmlformats.org/officeDocument/2006/relationships/diagramLayout" Target="../diagrams/layout4.xml"/><Relationship Id="rId37" Type="http://schemas.openxmlformats.org/officeDocument/2006/relationships/image" Target="../media/image37.jpeg"/><Relationship Id="rId5" Type="http://schemas.openxmlformats.org/officeDocument/2006/relationships/tags" Target="../tags/tag9.xml"/><Relationship Id="rId15" Type="http://schemas.openxmlformats.org/officeDocument/2006/relationships/diagramLayout" Target="../diagrams/layout1.xml"/><Relationship Id="rId23" Type="http://schemas.openxmlformats.org/officeDocument/2006/relationships/diagramColors" Target="../diagrams/colors2.xml"/><Relationship Id="rId28" Type="http://schemas.openxmlformats.org/officeDocument/2006/relationships/diagramColors" Target="../diagrams/colors3.xml"/><Relationship Id="rId36" Type="http://schemas.openxmlformats.org/officeDocument/2006/relationships/image" Target="../media/image36.png"/><Relationship Id="rId10" Type="http://schemas.openxmlformats.org/officeDocument/2006/relationships/tags" Target="../tags/tag14.xml"/><Relationship Id="rId19" Type="http://schemas.openxmlformats.org/officeDocument/2006/relationships/image" Target="../media/image34.png"/><Relationship Id="rId31" Type="http://schemas.openxmlformats.org/officeDocument/2006/relationships/diagramData" Target="../diagrams/data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diagramData" Target="../diagrams/data1.xml"/><Relationship Id="rId22" Type="http://schemas.openxmlformats.org/officeDocument/2006/relationships/diagramQuickStyle" Target="../diagrams/quickStyle2.xml"/><Relationship Id="rId27" Type="http://schemas.openxmlformats.org/officeDocument/2006/relationships/diagramQuickStyle" Target="../diagrams/quickStyle3.xml"/><Relationship Id="rId30" Type="http://schemas.openxmlformats.org/officeDocument/2006/relationships/image" Target="../media/image35.png"/><Relationship Id="rId35" Type="http://schemas.microsoft.com/office/2007/relationships/diagramDrawing" Target="../diagrams/drawing4.xml"/><Relationship Id="rId8" Type="http://schemas.openxmlformats.org/officeDocument/2006/relationships/tags" Target="../tags/tag12.xml"/><Relationship Id="rId3" Type="http://schemas.openxmlformats.org/officeDocument/2006/relationships/tags" Target="../tags/tag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3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5.png"/><Relationship Id="rId5" Type="http://schemas.openxmlformats.org/officeDocument/2006/relationships/slideLayout" Target="../slideLayouts/slideLayout18.xml"/><Relationship Id="rId4"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5.png"/><Relationship Id="rId5" Type="http://schemas.openxmlformats.org/officeDocument/2006/relationships/slideLayout" Target="../slideLayouts/slideLayout18.xml"/><Relationship Id="rId4"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5.png"/><Relationship Id="rId5" Type="http://schemas.openxmlformats.org/officeDocument/2006/relationships/slideLayout" Target="../slideLayouts/slideLayout18.xml"/><Relationship Id="rId4"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5.png"/><Relationship Id="rId5" Type="http://schemas.openxmlformats.org/officeDocument/2006/relationships/slideLayout" Target="../slideLayouts/slideLayout18.xml"/><Relationship Id="rId4" Type="http://schemas.openxmlformats.org/officeDocument/2006/relationships/tags" Target="../tags/tag39.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47.png"/><Relationship Id="rId5" Type="http://schemas.microsoft.com/office/2007/relationships/hdphoto" Target="../media/hdphoto1.wdp"/><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tw/url?sa=i&amp;rct=j&amp;q=i+have+aids+please+hug+me&amp;source=images&amp;cd=&amp;cad=rja&amp;docid=fAOMVZcm2PO-gM&amp;tbnid=4HmLiYXZ7hkBMM:&amp;ved=0CAUQjRw&amp;url=http://www.juesatta.com/tag/i-have-aids-please-hug-me-i-cant-make-you-sick/&amp;ei=csPsUcv6OOHQiAfTkoHIBg&amp;psig=AFQjCNG-BJJNko6aTC9fVfl5_AurMgAnpg&amp;ust=1374557400243160"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直角三角形 20">
            <a:extLst>
              <a:ext uri="{FF2B5EF4-FFF2-40B4-BE49-F238E27FC236}">
                <a16:creationId xmlns:a16="http://schemas.microsoft.com/office/drawing/2014/main" id="{E5301F62-E527-430F-AF58-A8666358B360}"/>
              </a:ext>
            </a:extLst>
          </p:cNvPr>
          <p:cNvSpPr/>
          <p:nvPr/>
        </p:nvSpPr>
        <p:spPr>
          <a:xfrm>
            <a:off x="-32789" y="-392032"/>
            <a:ext cx="10909069" cy="7391348"/>
          </a:xfrm>
          <a:prstGeom prst="rtTriangle">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矩形 21">
            <a:extLst>
              <a:ext uri="{FF2B5EF4-FFF2-40B4-BE49-F238E27FC236}">
                <a16:creationId xmlns:a16="http://schemas.microsoft.com/office/drawing/2014/main" id="{81D8B5E6-ACDC-49F9-84DB-34E7456AF497}"/>
              </a:ext>
            </a:extLst>
          </p:cNvPr>
          <p:cNvSpPr/>
          <p:nvPr/>
        </p:nvSpPr>
        <p:spPr>
          <a:xfrm>
            <a:off x="755160" y="1497506"/>
            <a:ext cx="7734300" cy="3261472"/>
          </a:xfrm>
          <a:prstGeom prst="rect">
            <a:avLst/>
          </a:prstGeom>
          <a:solidFill>
            <a:schemeClr val="bg1"/>
          </a:solidFill>
          <a:ln>
            <a:noFill/>
          </a:ln>
          <a:effectLst>
            <a:outerShdw blurRad="317500" dist="1905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16" name="圖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3381128"/>
            <a:ext cx="1277811" cy="1277811"/>
          </a:xfrm>
          <a:prstGeom prst="rect">
            <a:avLst/>
          </a:prstGeom>
        </p:spPr>
      </p:pic>
      <p:grpSp>
        <p:nvGrpSpPr>
          <p:cNvPr id="20" name="群組 19"/>
          <p:cNvGrpSpPr/>
          <p:nvPr/>
        </p:nvGrpSpPr>
        <p:grpSpPr>
          <a:xfrm>
            <a:off x="10561" y="4817138"/>
            <a:ext cx="9133439" cy="2040861"/>
            <a:chOff x="10561" y="4505494"/>
            <a:chExt cx="9534654" cy="2352506"/>
          </a:xfrm>
        </p:grpSpPr>
        <p:grpSp>
          <p:nvGrpSpPr>
            <p:cNvPr id="4" name="Group 7">
              <a:extLst>
                <a:ext uri="{FF2B5EF4-FFF2-40B4-BE49-F238E27FC236}">
                  <a16:creationId xmlns:a16="http://schemas.microsoft.com/office/drawing/2014/main" id="{D0B11D52-2D2A-47E9-8A08-27A67ED5F477}"/>
                </a:ext>
              </a:extLst>
            </p:cNvPr>
            <p:cNvGrpSpPr/>
            <p:nvPr/>
          </p:nvGrpSpPr>
          <p:grpSpPr>
            <a:xfrm>
              <a:off x="4463277" y="4505494"/>
              <a:ext cx="3728742" cy="2352506"/>
              <a:chOff x="2010490" y="69385"/>
              <a:chExt cx="6067597" cy="3998426"/>
            </a:xfrm>
            <a:solidFill>
              <a:schemeClr val="accent6">
                <a:lumMod val="40000"/>
                <a:lumOff val="60000"/>
              </a:schemeClr>
            </a:solidFill>
          </p:grpSpPr>
          <p:sp>
            <p:nvSpPr>
              <p:cNvPr id="5" name="Oval 50">
                <a:extLst>
                  <a:ext uri="{FF2B5EF4-FFF2-40B4-BE49-F238E27FC236}">
                    <a16:creationId xmlns:a16="http://schemas.microsoft.com/office/drawing/2014/main" id="{51110724-A962-449F-B99C-76700914436F}"/>
                  </a:ext>
                </a:extLst>
              </p:cNvPr>
              <p:cNvSpPr>
                <a:spLocks noChangeAspect="1"/>
              </p:cNvSpPr>
              <p:nvPr/>
            </p:nvSpPr>
            <p:spPr>
              <a:xfrm>
                <a:off x="4800227" y="1782227"/>
                <a:ext cx="590289" cy="666693"/>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6" name="Heart 17">
                <a:extLst>
                  <a:ext uri="{FF2B5EF4-FFF2-40B4-BE49-F238E27FC236}">
                    <a16:creationId xmlns:a16="http://schemas.microsoft.com/office/drawing/2014/main" id="{DF9D1AFD-FED6-4037-84B1-E5BB31FB3022}"/>
                  </a:ext>
                </a:extLst>
              </p:cNvPr>
              <p:cNvSpPr/>
              <p:nvPr/>
            </p:nvSpPr>
            <p:spPr>
              <a:xfrm>
                <a:off x="5877356" y="1187920"/>
                <a:ext cx="630815" cy="61849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 name="Rounded Rectangle 25">
                <a:extLst>
                  <a:ext uri="{FF2B5EF4-FFF2-40B4-BE49-F238E27FC236}">
                    <a16:creationId xmlns:a16="http://schemas.microsoft.com/office/drawing/2014/main" id="{FE9ADF17-55F7-4487-BB69-F3E550716E67}"/>
                  </a:ext>
                </a:extLst>
              </p:cNvPr>
              <p:cNvSpPr/>
              <p:nvPr/>
            </p:nvSpPr>
            <p:spPr>
              <a:xfrm>
                <a:off x="3663862" y="1179969"/>
                <a:ext cx="626244" cy="527796"/>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8" name="Chord 32">
                <a:extLst>
                  <a:ext uri="{FF2B5EF4-FFF2-40B4-BE49-F238E27FC236}">
                    <a16:creationId xmlns:a16="http://schemas.microsoft.com/office/drawing/2014/main" id="{AE04F637-FE9F-4F26-8171-ABB5AD542A1C}"/>
                  </a:ext>
                </a:extLst>
              </p:cNvPr>
              <p:cNvSpPr/>
              <p:nvPr/>
            </p:nvSpPr>
            <p:spPr>
              <a:xfrm>
                <a:off x="4769069" y="3060549"/>
                <a:ext cx="626244" cy="62075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9" name="Rounded Rectangle 40">
                <a:extLst>
                  <a:ext uri="{FF2B5EF4-FFF2-40B4-BE49-F238E27FC236}">
                    <a16:creationId xmlns:a16="http://schemas.microsoft.com/office/drawing/2014/main" id="{E265DB81-A870-416F-BBA8-9C4DA5494FCD}"/>
                  </a:ext>
                </a:extLst>
              </p:cNvPr>
              <p:cNvSpPr/>
              <p:nvPr/>
            </p:nvSpPr>
            <p:spPr>
              <a:xfrm rot="2942052">
                <a:off x="4794935" y="521557"/>
                <a:ext cx="582119" cy="61928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0" name="Rounded Rectangle 17">
                <a:extLst>
                  <a:ext uri="{FF2B5EF4-FFF2-40B4-BE49-F238E27FC236}">
                    <a16:creationId xmlns:a16="http://schemas.microsoft.com/office/drawing/2014/main" id="{8CB9F5E6-2F81-4998-927D-9CD3E6DBA345}"/>
                  </a:ext>
                </a:extLst>
              </p:cNvPr>
              <p:cNvSpPr>
                <a:spLocks noChangeAspect="1"/>
              </p:cNvSpPr>
              <p:nvPr/>
            </p:nvSpPr>
            <p:spPr>
              <a:xfrm>
                <a:off x="5949946" y="2388764"/>
                <a:ext cx="419021" cy="66669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25">
                <a:extLst>
                  <a:ext uri="{FF2B5EF4-FFF2-40B4-BE49-F238E27FC236}">
                    <a16:creationId xmlns:a16="http://schemas.microsoft.com/office/drawing/2014/main" id="{DE59C326-BB9E-4F3F-A091-9EB785FE6973}"/>
                  </a:ext>
                </a:extLst>
              </p:cNvPr>
              <p:cNvSpPr>
                <a:spLocks noChangeAspect="1"/>
              </p:cNvSpPr>
              <p:nvPr/>
            </p:nvSpPr>
            <p:spPr>
              <a:xfrm>
                <a:off x="6985679" y="1760667"/>
                <a:ext cx="665788" cy="666693"/>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2" name="Block Arc 20">
                <a:extLst>
                  <a:ext uri="{FF2B5EF4-FFF2-40B4-BE49-F238E27FC236}">
                    <a16:creationId xmlns:a16="http://schemas.microsoft.com/office/drawing/2014/main" id="{25F860C6-D857-4DAE-98BB-48F618B36A6F}"/>
                  </a:ext>
                </a:extLst>
              </p:cNvPr>
              <p:cNvSpPr>
                <a:spLocks noChangeAspect="1"/>
              </p:cNvSpPr>
              <p:nvPr/>
            </p:nvSpPr>
            <p:spPr>
              <a:xfrm rot="10800000">
                <a:off x="3611777" y="2385438"/>
                <a:ext cx="690373" cy="748576"/>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Trapezoid 28">
                <a:extLst>
                  <a:ext uri="{FF2B5EF4-FFF2-40B4-BE49-F238E27FC236}">
                    <a16:creationId xmlns:a16="http://schemas.microsoft.com/office/drawing/2014/main" id="{B608ACD4-AF3D-4EB2-8BD0-604B865AEF64}"/>
                  </a:ext>
                </a:extLst>
              </p:cNvPr>
              <p:cNvSpPr>
                <a:spLocks noChangeAspect="1"/>
              </p:cNvSpPr>
              <p:nvPr/>
            </p:nvSpPr>
            <p:spPr>
              <a:xfrm>
                <a:off x="2598936" y="1729045"/>
                <a:ext cx="550124" cy="666693"/>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4" name="Freeform: Shape 17">
                <a:extLst>
                  <a:ext uri="{FF2B5EF4-FFF2-40B4-BE49-F238E27FC236}">
                    <a16:creationId xmlns:a16="http://schemas.microsoft.com/office/drawing/2014/main" id="{0427E8AB-D05D-4436-B0C1-33034CD3DCE0}"/>
                  </a:ext>
                </a:extLst>
              </p:cNvPr>
              <p:cNvSpPr/>
              <p:nvPr/>
            </p:nvSpPr>
            <p:spPr>
              <a:xfrm>
                <a:off x="2010490" y="69385"/>
                <a:ext cx="6067597" cy="3998426"/>
              </a:xfrm>
              <a:custGeom>
                <a:avLst/>
                <a:gdLst>
                  <a:gd name="connsiteX0" fmla="*/ 2751292 w 6067597"/>
                  <a:gd name="connsiteY0" fmla="*/ 2648105 h 3998426"/>
                  <a:gd name="connsiteX1" fmla="*/ 2745981 w 6067597"/>
                  <a:gd name="connsiteY1" fmla="*/ 2673756 h 3998426"/>
                  <a:gd name="connsiteX2" fmla="*/ 2667699 w 6067597"/>
                  <a:gd name="connsiteY2" fmla="*/ 2726031 h 3998426"/>
                  <a:gd name="connsiteX3" fmla="*/ 2648849 w 6067597"/>
                  <a:gd name="connsiteY3" fmla="*/ 2722128 h 3998426"/>
                  <a:gd name="connsiteX4" fmla="*/ 2365394 w 6067597"/>
                  <a:gd name="connsiteY4" fmla="*/ 3213923 h 3998426"/>
                  <a:gd name="connsiteX5" fmla="*/ 2379798 w 6067597"/>
                  <a:gd name="connsiteY5" fmla="*/ 3235111 h 3998426"/>
                  <a:gd name="connsiteX6" fmla="*/ 2386589 w 6067597"/>
                  <a:gd name="connsiteY6" fmla="*/ 3267909 h 3998426"/>
                  <a:gd name="connsiteX7" fmla="*/ 2379798 w 6067597"/>
                  <a:gd name="connsiteY7" fmla="*/ 3300707 h 3998426"/>
                  <a:gd name="connsiteX8" fmla="*/ 2363037 w 6067597"/>
                  <a:gd name="connsiteY8" fmla="*/ 3325361 h 3998426"/>
                  <a:gd name="connsiteX9" fmla="*/ 2654946 w 6067597"/>
                  <a:gd name="connsiteY9" fmla="*/ 3832069 h 3998426"/>
                  <a:gd name="connsiteX10" fmla="*/ 2673246 w 6067597"/>
                  <a:gd name="connsiteY10" fmla="*/ 3828280 h 3998426"/>
                  <a:gd name="connsiteX11" fmla="*/ 2733121 w 6067597"/>
                  <a:gd name="connsiteY11" fmla="*/ 3853478 h 3998426"/>
                  <a:gd name="connsiteX12" fmla="*/ 2748996 w 6067597"/>
                  <a:gd name="connsiteY12" fmla="*/ 3876830 h 3998426"/>
                  <a:gd name="connsiteX13" fmla="*/ 3362832 w 6067597"/>
                  <a:gd name="connsiteY13" fmla="*/ 3876830 h 3998426"/>
                  <a:gd name="connsiteX14" fmla="*/ 3378334 w 6067597"/>
                  <a:gd name="connsiteY14" fmla="*/ 3853478 h 3998426"/>
                  <a:gd name="connsiteX15" fmla="*/ 3405323 w 6067597"/>
                  <a:gd name="connsiteY15" fmla="*/ 3835071 h 3998426"/>
                  <a:gd name="connsiteX16" fmla="*/ 3411361 w 6067597"/>
                  <a:gd name="connsiteY16" fmla="*/ 3833850 h 3998426"/>
                  <a:gd name="connsiteX17" fmla="*/ 3701314 w 6067597"/>
                  <a:gd name="connsiteY17" fmla="*/ 3331887 h 3998426"/>
                  <a:gd name="connsiteX18" fmla="*/ 3695277 w 6067597"/>
                  <a:gd name="connsiteY18" fmla="*/ 3327783 h 3998426"/>
                  <a:gd name="connsiteX19" fmla="*/ 3670079 w 6067597"/>
                  <a:gd name="connsiteY19" fmla="*/ 3267909 h 3998426"/>
                  <a:gd name="connsiteX20" fmla="*/ 3695971 w 6067597"/>
                  <a:gd name="connsiteY20" fmla="*/ 3208034 h 3998426"/>
                  <a:gd name="connsiteX21" fmla="*/ 3699014 w 6067597"/>
                  <a:gd name="connsiteY21" fmla="*/ 3205932 h 3998426"/>
                  <a:gd name="connsiteX22" fmla="*/ 3421549 w 6067597"/>
                  <a:gd name="connsiteY22" fmla="*/ 2725730 h 3998426"/>
                  <a:gd name="connsiteX23" fmla="*/ 3411162 w 6067597"/>
                  <a:gd name="connsiteY23" fmla="*/ 2727881 h 3998426"/>
                  <a:gd name="connsiteX24" fmla="*/ 3332879 w 6067597"/>
                  <a:gd name="connsiteY24" fmla="*/ 2675606 h 3998426"/>
                  <a:gd name="connsiteX25" fmla="*/ 3327185 w 6067597"/>
                  <a:gd name="connsiteY25" fmla="*/ 2648105 h 3998426"/>
                  <a:gd name="connsiteX26" fmla="*/ 3861774 w 6067597"/>
                  <a:gd name="connsiteY26" fmla="*/ 2038357 h 3998426"/>
                  <a:gd name="connsiteX27" fmla="*/ 3861174 w 6067597"/>
                  <a:gd name="connsiteY27" fmla="*/ 2041257 h 3998426"/>
                  <a:gd name="connsiteX28" fmla="*/ 3782892 w 6067597"/>
                  <a:gd name="connsiteY28" fmla="*/ 2093532 h 3998426"/>
                  <a:gd name="connsiteX29" fmla="*/ 3759616 w 6067597"/>
                  <a:gd name="connsiteY29" fmla="*/ 2088713 h 3998426"/>
                  <a:gd name="connsiteX30" fmla="*/ 3473610 w 6067597"/>
                  <a:gd name="connsiteY30" fmla="*/ 2586718 h 3998426"/>
                  <a:gd name="connsiteX31" fmla="*/ 3489444 w 6067597"/>
                  <a:gd name="connsiteY31" fmla="*/ 2610010 h 3998426"/>
                  <a:gd name="connsiteX32" fmla="*/ 3496235 w 6067597"/>
                  <a:gd name="connsiteY32" fmla="*/ 2642808 h 3998426"/>
                  <a:gd name="connsiteX33" fmla="*/ 3489444 w 6067597"/>
                  <a:gd name="connsiteY33" fmla="*/ 2675606 h 3998426"/>
                  <a:gd name="connsiteX34" fmla="*/ 3472559 w 6067597"/>
                  <a:gd name="connsiteY34" fmla="*/ 2700443 h 3998426"/>
                  <a:gd name="connsiteX35" fmla="*/ 3750370 w 6067597"/>
                  <a:gd name="connsiteY35" fmla="*/ 3183834 h 3998426"/>
                  <a:gd name="connsiteX36" fmla="*/ 3755152 w 6067597"/>
                  <a:gd name="connsiteY36" fmla="*/ 3182836 h 3998426"/>
                  <a:gd name="connsiteX37" fmla="*/ 3833434 w 6067597"/>
                  <a:gd name="connsiteY37" fmla="*/ 3235111 h 3998426"/>
                  <a:gd name="connsiteX38" fmla="*/ 3840054 w 6067597"/>
                  <a:gd name="connsiteY38" fmla="*/ 3267082 h 3998426"/>
                  <a:gd name="connsiteX39" fmla="*/ 4494338 w 6067597"/>
                  <a:gd name="connsiteY39" fmla="*/ 3267082 h 3998426"/>
                  <a:gd name="connsiteX40" fmla="*/ 4816006 w 6067597"/>
                  <a:gd name="connsiteY40" fmla="*/ 2710216 h 3998426"/>
                  <a:gd name="connsiteX41" fmla="*/ 4804923 w 6067597"/>
                  <a:gd name="connsiteY41" fmla="*/ 2702682 h 3998426"/>
                  <a:gd name="connsiteX42" fmla="*/ 4779725 w 6067597"/>
                  <a:gd name="connsiteY42" fmla="*/ 2642808 h 3998426"/>
                  <a:gd name="connsiteX43" fmla="*/ 4804923 w 6067597"/>
                  <a:gd name="connsiteY43" fmla="*/ 2582933 h 3998426"/>
                  <a:gd name="connsiteX44" fmla="*/ 4807166 w 6067597"/>
                  <a:gd name="connsiteY44" fmla="*/ 2581408 h 3998426"/>
                  <a:gd name="connsiteX45" fmla="*/ 4520363 w 6067597"/>
                  <a:gd name="connsiteY45" fmla="*/ 2082014 h 3998426"/>
                  <a:gd name="connsiteX46" fmla="*/ 4500463 w 6067597"/>
                  <a:gd name="connsiteY46" fmla="*/ 2086134 h 3998426"/>
                  <a:gd name="connsiteX47" fmla="*/ 4453227 w 6067597"/>
                  <a:gd name="connsiteY47" fmla="*/ 2071407 h 3998426"/>
                  <a:gd name="connsiteX48" fmla="*/ 4425900 w 6067597"/>
                  <a:gd name="connsiteY48" fmla="*/ 2038357 h 3998426"/>
                  <a:gd name="connsiteX49" fmla="*/ 1622108 w 6067597"/>
                  <a:gd name="connsiteY49" fmla="*/ 2038357 h 3998426"/>
                  <a:gd name="connsiteX50" fmla="*/ 1610530 w 6067597"/>
                  <a:gd name="connsiteY50" fmla="*/ 2055388 h 3998426"/>
                  <a:gd name="connsiteX51" fmla="*/ 1550655 w 6067597"/>
                  <a:gd name="connsiteY51" fmla="*/ 2080587 h 3998426"/>
                  <a:gd name="connsiteX52" fmla="*/ 1548886 w 6067597"/>
                  <a:gd name="connsiteY52" fmla="*/ 2080220 h 3998426"/>
                  <a:gd name="connsiteX53" fmla="*/ 1264284 w 6067597"/>
                  <a:gd name="connsiteY53" fmla="*/ 2575779 h 3998426"/>
                  <a:gd name="connsiteX54" fmla="*/ 1272087 w 6067597"/>
                  <a:gd name="connsiteY54" fmla="*/ 2581083 h 3998426"/>
                  <a:gd name="connsiteX55" fmla="*/ 1297285 w 6067597"/>
                  <a:gd name="connsiteY55" fmla="*/ 2640958 h 3998426"/>
                  <a:gd name="connsiteX56" fmla="*/ 1272087 w 6067597"/>
                  <a:gd name="connsiteY56" fmla="*/ 2700832 h 3998426"/>
                  <a:gd name="connsiteX57" fmla="*/ 1253858 w 6067597"/>
                  <a:gd name="connsiteY57" fmla="*/ 2713225 h 3998426"/>
                  <a:gd name="connsiteX58" fmla="*/ 1537858 w 6067597"/>
                  <a:gd name="connsiteY58" fmla="*/ 3206206 h 3998426"/>
                  <a:gd name="connsiteX59" fmla="*/ 1549297 w 6067597"/>
                  <a:gd name="connsiteY59" fmla="*/ 3198613 h 3998426"/>
                  <a:gd name="connsiteX60" fmla="*/ 1582094 w 6067597"/>
                  <a:gd name="connsiteY60" fmla="*/ 3192082 h 3998426"/>
                  <a:gd name="connsiteX61" fmla="*/ 1660376 w 6067597"/>
                  <a:gd name="connsiteY61" fmla="*/ 3244357 h 3998426"/>
                  <a:gd name="connsiteX62" fmla="*/ 1665081 w 6067597"/>
                  <a:gd name="connsiteY62" fmla="*/ 3267082 h 3998426"/>
                  <a:gd name="connsiteX63" fmla="*/ 2216614 w 6067597"/>
                  <a:gd name="connsiteY63" fmla="*/ 3267082 h 3998426"/>
                  <a:gd name="connsiteX64" fmla="*/ 2223233 w 6067597"/>
                  <a:gd name="connsiteY64" fmla="*/ 3235111 h 3998426"/>
                  <a:gd name="connsiteX65" fmla="*/ 2301516 w 6067597"/>
                  <a:gd name="connsiteY65" fmla="*/ 3182836 h 3998426"/>
                  <a:gd name="connsiteX66" fmla="*/ 2316723 w 6067597"/>
                  <a:gd name="connsiteY66" fmla="*/ 3185985 h 3998426"/>
                  <a:gd name="connsiteX67" fmla="*/ 2601556 w 6067597"/>
                  <a:gd name="connsiteY67" fmla="*/ 2691613 h 3998426"/>
                  <a:gd name="connsiteX68" fmla="*/ 2589416 w 6067597"/>
                  <a:gd name="connsiteY68" fmla="*/ 2673756 h 3998426"/>
                  <a:gd name="connsiteX69" fmla="*/ 2582626 w 6067597"/>
                  <a:gd name="connsiteY69" fmla="*/ 2640958 h 3998426"/>
                  <a:gd name="connsiteX70" fmla="*/ 2589157 w 6067597"/>
                  <a:gd name="connsiteY70" fmla="*/ 2608160 h 3998426"/>
                  <a:gd name="connsiteX71" fmla="*/ 2598681 w 6067597"/>
                  <a:gd name="connsiteY71" fmla="*/ 2593811 h 3998426"/>
                  <a:gd name="connsiteX72" fmla="*/ 2309617 w 6067597"/>
                  <a:gd name="connsiteY72" fmla="*/ 2090479 h 3998426"/>
                  <a:gd name="connsiteX73" fmla="*/ 2304235 w 6067597"/>
                  <a:gd name="connsiteY73" fmla="*/ 2089643 h 3998426"/>
                  <a:gd name="connsiteX74" fmla="*/ 2250973 w 6067597"/>
                  <a:gd name="connsiteY74" fmla="*/ 2041257 h 3998426"/>
                  <a:gd name="connsiteX75" fmla="*/ 2250373 w 6067597"/>
                  <a:gd name="connsiteY75" fmla="*/ 2038357 h 3998426"/>
                  <a:gd name="connsiteX76" fmla="*/ 2713096 w 6067597"/>
                  <a:gd name="connsiteY76" fmla="*/ 1403586 h 3998426"/>
                  <a:gd name="connsiteX77" fmla="*/ 2687550 w 6067597"/>
                  <a:gd name="connsiteY77" fmla="*/ 1420953 h 3998426"/>
                  <a:gd name="connsiteX78" fmla="*/ 2654752 w 6067597"/>
                  <a:gd name="connsiteY78" fmla="*/ 1427744 h 3998426"/>
                  <a:gd name="connsiteX79" fmla="*/ 2654437 w 6067597"/>
                  <a:gd name="connsiteY79" fmla="*/ 1427679 h 3998426"/>
                  <a:gd name="connsiteX80" fmla="*/ 2364036 w 6067597"/>
                  <a:gd name="connsiteY80" fmla="*/ 1931525 h 3998426"/>
                  <a:gd name="connsiteX81" fmla="*/ 2389130 w 6067597"/>
                  <a:gd name="connsiteY81" fmla="*/ 1948584 h 3998426"/>
                  <a:gd name="connsiteX82" fmla="*/ 2414329 w 6067597"/>
                  <a:gd name="connsiteY82" fmla="*/ 2008459 h 3998426"/>
                  <a:gd name="connsiteX83" fmla="*/ 2389130 w 6067597"/>
                  <a:gd name="connsiteY83" fmla="*/ 2068333 h 3998426"/>
                  <a:gd name="connsiteX84" fmla="*/ 2362362 w 6067597"/>
                  <a:gd name="connsiteY84" fmla="*/ 2086531 h 3998426"/>
                  <a:gd name="connsiteX85" fmla="*/ 2635812 w 6067597"/>
                  <a:gd name="connsiteY85" fmla="*/ 2562334 h 3998426"/>
                  <a:gd name="connsiteX86" fmla="*/ 2667699 w 6067597"/>
                  <a:gd name="connsiteY86" fmla="*/ 2555885 h 3998426"/>
                  <a:gd name="connsiteX87" fmla="*/ 2727573 w 6067597"/>
                  <a:gd name="connsiteY87" fmla="*/ 2581083 h 3998426"/>
                  <a:gd name="connsiteX88" fmla="*/ 2740760 w 6067597"/>
                  <a:gd name="connsiteY88" fmla="*/ 2600480 h 3998426"/>
                  <a:gd name="connsiteX89" fmla="*/ 3338945 w 6067597"/>
                  <a:gd name="connsiteY89" fmla="*/ 2600480 h 3998426"/>
                  <a:gd name="connsiteX90" fmla="*/ 3350594 w 6067597"/>
                  <a:gd name="connsiteY90" fmla="*/ 2582933 h 3998426"/>
                  <a:gd name="connsiteX91" fmla="*/ 3411162 w 6067597"/>
                  <a:gd name="connsiteY91" fmla="*/ 2557735 h 3998426"/>
                  <a:gd name="connsiteX92" fmla="*/ 3432626 w 6067597"/>
                  <a:gd name="connsiteY92" fmla="*/ 2562179 h 3998426"/>
                  <a:gd name="connsiteX93" fmla="*/ 3719845 w 6067597"/>
                  <a:gd name="connsiteY93" fmla="*/ 2063667 h 3998426"/>
                  <a:gd name="connsiteX94" fmla="*/ 3704610 w 6067597"/>
                  <a:gd name="connsiteY94" fmla="*/ 2041257 h 3998426"/>
                  <a:gd name="connsiteX95" fmla="*/ 3697819 w 6067597"/>
                  <a:gd name="connsiteY95" fmla="*/ 2008459 h 3998426"/>
                  <a:gd name="connsiteX96" fmla="*/ 3704610 w 6067597"/>
                  <a:gd name="connsiteY96" fmla="*/ 1975661 h 3998426"/>
                  <a:gd name="connsiteX97" fmla="*/ 3718602 w 6067597"/>
                  <a:gd name="connsiteY97" fmla="*/ 1955078 h 3998426"/>
                  <a:gd name="connsiteX98" fmla="*/ 3428683 w 6067597"/>
                  <a:gd name="connsiteY98" fmla="*/ 1453324 h 3998426"/>
                  <a:gd name="connsiteX99" fmla="*/ 3409311 w 6067597"/>
                  <a:gd name="connsiteY99" fmla="*/ 1457335 h 3998426"/>
                  <a:gd name="connsiteX100" fmla="*/ 3331029 w 6067597"/>
                  <a:gd name="connsiteY100" fmla="*/ 1405060 h 3998426"/>
                  <a:gd name="connsiteX101" fmla="*/ 3330724 w 6067597"/>
                  <a:gd name="connsiteY101" fmla="*/ 1403586 h 3998426"/>
                  <a:gd name="connsiteX102" fmla="*/ 4945558 w 6067597"/>
                  <a:gd name="connsiteY102" fmla="*/ 1393089 h 3998426"/>
                  <a:gd name="connsiteX103" fmla="*/ 4943080 w 6067597"/>
                  <a:gd name="connsiteY103" fmla="*/ 1405060 h 3998426"/>
                  <a:gd name="connsiteX104" fmla="*/ 4864798 w 6067597"/>
                  <a:gd name="connsiteY104" fmla="*/ 1457335 h 3998426"/>
                  <a:gd name="connsiteX105" fmla="*/ 4854215 w 6067597"/>
                  <a:gd name="connsiteY105" fmla="*/ 1455144 h 3998426"/>
                  <a:gd name="connsiteX106" fmla="*/ 4567772 w 6067597"/>
                  <a:gd name="connsiteY106" fmla="*/ 1952122 h 3998426"/>
                  <a:gd name="connsiteX107" fmla="*/ 4578745 w 6067597"/>
                  <a:gd name="connsiteY107" fmla="*/ 1968263 h 3998426"/>
                  <a:gd name="connsiteX108" fmla="*/ 4585536 w 6067597"/>
                  <a:gd name="connsiteY108" fmla="*/ 2001061 h 3998426"/>
                  <a:gd name="connsiteX109" fmla="*/ 4578745 w 6067597"/>
                  <a:gd name="connsiteY109" fmla="*/ 2033859 h 3998426"/>
                  <a:gd name="connsiteX110" fmla="*/ 4562461 w 6067597"/>
                  <a:gd name="connsiteY110" fmla="*/ 2057813 h 3998426"/>
                  <a:gd name="connsiteX111" fmla="*/ 4851988 w 6067597"/>
                  <a:gd name="connsiteY111" fmla="*/ 2560387 h 3998426"/>
                  <a:gd name="connsiteX112" fmla="*/ 4864798 w 6067597"/>
                  <a:gd name="connsiteY112" fmla="*/ 2557735 h 3998426"/>
                  <a:gd name="connsiteX113" fmla="*/ 4943080 w 6067597"/>
                  <a:gd name="connsiteY113" fmla="*/ 2610010 h 3998426"/>
                  <a:gd name="connsiteX114" fmla="*/ 4945524 w 6067597"/>
                  <a:gd name="connsiteY114" fmla="*/ 2621814 h 3998426"/>
                  <a:gd name="connsiteX115" fmla="*/ 5510489 w 6067597"/>
                  <a:gd name="connsiteY115" fmla="*/ 2621814 h 3998426"/>
                  <a:gd name="connsiteX116" fmla="*/ 5510241 w 6067597"/>
                  <a:gd name="connsiteY116" fmla="*/ 2620615 h 3998426"/>
                  <a:gd name="connsiteX117" fmla="*/ 5595314 w 6067597"/>
                  <a:gd name="connsiteY117" fmla="*/ 2535542 h 3998426"/>
                  <a:gd name="connsiteX118" fmla="*/ 5628112 w 6067597"/>
                  <a:gd name="connsiteY118" fmla="*/ 2542333 h 3998426"/>
                  <a:gd name="connsiteX119" fmla="*/ 5635993 w 6067597"/>
                  <a:gd name="connsiteY119" fmla="*/ 2547691 h 3998426"/>
                  <a:gd name="connsiteX120" fmla="*/ 5922730 w 6067597"/>
                  <a:gd name="connsiteY120" fmla="*/ 2051297 h 3998426"/>
                  <a:gd name="connsiteX121" fmla="*/ 5922650 w 6067597"/>
                  <a:gd name="connsiteY121" fmla="*/ 2051242 h 3998426"/>
                  <a:gd name="connsiteX122" fmla="*/ 5897451 w 6067597"/>
                  <a:gd name="connsiteY122" fmla="*/ 1991369 h 3998426"/>
                  <a:gd name="connsiteX123" fmla="*/ 5904242 w 6067597"/>
                  <a:gd name="connsiteY123" fmla="*/ 1957790 h 3998426"/>
                  <a:gd name="connsiteX124" fmla="*/ 5911949 w 6067597"/>
                  <a:gd name="connsiteY124" fmla="*/ 1946490 h 3998426"/>
                  <a:gd name="connsiteX125" fmla="*/ 5618559 w 6067597"/>
                  <a:gd name="connsiteY125" fmla="*/ 1435627 h 3998426"/>
                  <a:gd name="connsiteX126" fmla="*/ 5611959 w 6067597"/>
                  <a:gd name="connsiteY126" fmla="*/ 1436993 h 3998426"/>
                  <a:gd name="connsiteX127" fmla="*/ 5552084 w 6067597"/>
                  <a:gd name="connsiteY127" fmla="*/ 1411794 h 3998426"/>
                  <a:gd name="connsiteX128" fmla="*/ 5539368 w 6067597"/>
                  <a:gd name="connsiteY128" fmla="*/ 1393089 h 3998426"/>
                  <a:gd name="connsiteX129" fmla="*/ 553209 w 6067597"/>
                  <a:gd name="connsiteY129" fmla="*/ 1393089 h 3998426"/>
                  <a:gd name="connsiteX130" fmla="*/ 550730 w 6067597"/>
                  <a:gd name="connsiteY130" fmla="*/ 1405060 h 3998426"/>
                  <a:gd name="connsiteX131" fmla="*/ 472448 w 6067597"/>
                  <a:gd name="connsiteY131" fmla="*/ 1457335 h 3998426"/>
                  <a:gd name="connsiteX132" fmla="*/ 440939 w 6067597"/>
                  <a:gd name="connsiteY132" fmla="*/ 1450811 h 3998426"/>
                  <a:gd name="connsiteX133" fmla="*/ 145534 w 6067597"/>
                  <a:gd name="connsiteY133" fmla="*/ 1965181 h 3998426"/>
                  <a:gd name="connsiteX134" fmla="*/ 163355 w 6067597"/>
                  <a:gd name="connsiteY134" fmla="*/ 1991395 h 3998426"/>
                  <a:gd name="connsiteX135" fmla="*/ 170146 w 6067597"/>
                  <a:gd name="connsiteY135" fmla="*/ 2024194 h 3998426"/>
                  <a:gd name="connsiteX136" fmla="*/ 163355 w 6067597"/>
                  <a:gd name="connsiteY136" fmla="*/ 2056992 h 3998426"/>
                  <a:gd name="connsiteX137" fmla="*/ 155423 w 6067597"/>
                  <a:gd name="connsiteY137" fmla="*/ 2068659 h 3998426"/>
                  <a:gd name="connsiteX138" fmla="*/ 435185 w 6067597"/>
                  <a:gd name="connsiteY138" fmla="*/ 2554283 h 3998426"/>
                  <a:gd name="connsiteX139" fmla="*/ 439651 w 6067597"/>
                  <a:gd name="connsiteY139" fmla="*/ 2551319 h 3998426"/>
                  <a:gd name="connsiteX140" fmla="*/ 472448 w 6067597"/>
                  <a:gd name="connsiteY140" fmla="*/ 2544788 h 3998426"/>
                  <a:gd name="connsiteX141" fmla="*/ 550730 w 6067597"/>
                  <a:gd name="connsiteY141" fmla="*/ 2597063 h 3998426"/>
                  <a:gd name="connsiteX142" fmla="*/ 555855 w 6067597"/>
                  <a:gd name="connsiteY142" fmla="*/ 2621814 h 3998426"/>
                  <a:gd name="connsiteX143" fmla="*/ 1131103 w 6067597"/>
                  <a:gd name="connsiteY143" fmla="*/ 2621814 h 3998426"/>
                  <a:gd name="connsiteX144" fmla="*/ 1133930 w 6067597"/>
                  <a:gd name="connsiteY144" fmla="*/ 2608160 h 3998426"/>
                  <a:gd name="connsiteX145" fmla="*/ 1212212 w 6067597"/>
                  <a:gd name="connsiteY145" fmla="*/ 2555885 h 3998426"/>
                  <a:gd name="connsiteX146" fmla="*/ 1217359 w 6067597"/>
                  <a:gd name="connsiteY146" fmla="*/ 2556951 h 3998426"/>
                  <a:gd name="connsiteX147" fmla="*/ 1502485 w 6067597"/>
                  <a:gd name="connsiteY147" fmla="*/ 2063345 h 3998426"/>
                  <a:gd name="connsiteX148" fmla="*/ 1490781 w 6067597"/>
                  <a:gd name="connsiteY148" fmla="*/ 2055388 h 3998426"/>
                  <a:gd name="connsiteX149" fmla="*/ 1465582 w 6067597"/>
                  <a:gd name="connsiteY149" fmla="*/ 1995515 h 3998426"/>
                  <a:gd name="connsiteX150" fmla="*/ 1490781 w 6067597"/>
                  <a:gd name="connsiteY150" fmla="*/ 1934947 h 3998426"/>
                  <a:gd name="connsiteX151" fmla="*/ 1491201 w 6067597"/>
                  <a:gd name="connsiteY151" fmla="*/ 1934668 h 3998426"/>
                  <a:gd name="connsiteX152" fmla="*/ 1197912 w 6067597"/>
                  <a:gd name="connsiteY152" fmla="*/ 1427081 h 3998426"/>
                  <a:gd name="connsiteX153" fmla="*/ 1168318 w 6067597"/>
                  <a:gd name="connsiteY153" fmla="*/ 1420954 h 3998426"/>
                  <a:gd name="connsiteX154" fmla="*/ 1134618 w 6067597"/>
                  <a:gd name="connsiteY154" fmla="*/ 1393089 h 3998426"/>
                  <a:gd name="connsiteX155" fmla="*/ 3863568 w 6067597"/>
                  <a:gd name="connsiteY155" fmla="*/ 753603 h 3998426"/>
                  <a:gd name="connsiteX156" fmla="*/ 3861174 w 6067597"/>
                  <a:gd name="connsiteY156" fmla="*/ 765163 h 3998426"/>
                  <a:gd name="connsiteX157" fmla="*/ 3782892 w 6067597"/>
                  <a:gd name="connsiteY157" fmla="*/ 817439 h 3998426"/>
                  <a:gd name="connsiteX158" fmla="*/ 3756139 w 6067597"/>
                  <a:gd name="connsiteY158" fmla="*/ 811899 h 3998426"/>
                  <a:gd name="connsiteX159" fmla="*/ 3468099 w 6067597"/>
                  <a:gd name="connsiteY159" fmla="*/ 1311649 h 3998426"/>
                  <a:gd name="connsiteX160" fmla="*/ 3469186 w 6067597"/>
                  <a:gd name="connsiteY160" fmla="*/ 1312387 h 3998426"/>
                  <a:gd name="connsiteX161" fmla="*/ 3494384 w 6067597"/>
                  <a:gd name="connsiteY161" fmla="*/ 1372262 h 3998426"/>
                  <a:gd name="connsiteX162" fmla="*/ 3487593 w 6067597"/>
                  <a:gd name="connsiteY162" fmla="*/ 1405060 h 3998426"/>
                  <a:gd name="connsiteX163" fmla="*/ 3470480 w 6067597"/>
                  <a:gd name="connsiteY163" fmla="*/ 1430233 h 3998426"/>
                  <a:gd name="connsiteX164" fmla="*/ 3757597 w 6067597"/>
                  <a:gd name="connsiteY164" fmla="*/ 1928624 h 3998426"/>
                  <a:gd name="connsiteX165" fmla="*/ 3782892 w 6067597"/>
                  <a:gd name="connsiteY165" fmla="*/ 1923387 h 3998426"/>
                  <a:gd name="connsiteX166" fmla="*/ 3861174 w 6067597"/>
                  <a:gd name="connsiteY166" fmla="*/ 1975661 h 3998426"/>
                  <a:gd name="connsiteX167" fmla="*/ 3862555 w 6067597"/>
                  <a:gd name="connsiteY167" fmla="*/ 1982329 h 3998426"/>
                  <a:gd name="connsiteX168" fmla="*/ 4419178 w 6067597"/>
                  <a:gd name="connsiteY168" fmla="*/ 1982329 h 3998426"/>
                  <a:gd name="connsiteX169" fmla="*/ 4422181 w 6067597"/>
                  <a:gd name="connsiteY169" fmla="*/ 1967483 h 3998426"/>
                  <a:gd name="connsiteX170" fmla="*/ 4500463 w 6067597"/>
                  <a:gd name="connsiteY170" fmla="*/ 1915989 h 3998426"/>
                  <a:gd name="connsiteX171" fmla="*/ 4528636 w 6067597"/>
                  <a:gd name="connsiteY171" fmla="*/ 1921822 h 3998426"/>
                  <a:gd name="connsiteX172" fmla="*/ 4809123 w 6067597"/>
                  <a:gd name="connsiteY172" fmla="*/ 1434992 h 3998426"/>
                  <a:gd name="connsiteX173" fmla="*/ 4804923 w 6067597"/>
                  <a:gd name="connsiteY173" fmla="*/ 1432137 h 3998426"/>
                  <a:gd name="connsiteX174" fmla="*/ 4779725 w 6067597"/>
                  <a:gd name="connsiteY174" fmla="*/ 1372262 h 3998426"/>
                  <a:gd name="connsiteX175" fmla="*/ 4804923 w 6067597"/>
                  <a:gd name="connsiteY175" fmla="*/ 1311694 h 3998426"/>
                  <a:gd name="connsiteX176" fmla="*/ 4812801 w 6067597"/>
                  <a:gd name="connsiteY176" fmla="*/ 1306465 h 3998426"/>
                  <a:gd name="connsiteX177" fmla="*/ 4533745 w 6067597"/>
                  <a:gd name="connsiteY177" fmla="*/ 820561 h 3998426"/>
                  <a:gd name="connsiteX178" fmla="*/ 4504162 w 6067597"/>
                  <a:gd name="connsiteY178" fmla="*/ 826687 h 3998426"/>
                  <a:gd name="connsiteX179" fmla="*/ 4425880 w 6067597"/>
                  <a:gd name="connsiteY179" fmla="*/ 774412 h 3998426"/>
                  <a:gd name="connsiteX180" fmla="*/ 4421571 w 6067597"/>
                  <a:gd name="connsiteY180" fmla="*/ 753603 h 3998426"/>
                  <a:gd name="connsiteX181" fmla="*/ 1647674 w 6067597"/>
                  <a:gd name="connsiteY181" fmla="*/ 753603 h 3998426"/>
                  <a:gd name="connsiteX182" fmla="*/ 1632723 w 6067597"/>
                  <a:gd name="connsiteY182" fmla="*/ 775596 h 3998426"/>
                  <a:gd name="connsiteX183" fmla="*/ 1572848 w 6067597"/>
                  <a:gd name="connsiteY183" fmla="*/ 800795 h 3998426"/>
                  <a:gd name="connsiteX184" fmla="*/ 1548698 w 6067597"/>
                  <a:gd name="connsiteY184" fmla="*/ 795794 h 3998426"/>
                  <a:gd name="connsiteX185" fmla="*/ 1265337 w 6067597"/>
                  <a:gd name="connsiteY185" fmla="*/ 1289191 h 3998426"/>
                  <a:gd name="connsiteX186" fmla="*/ 1279398 w 6067597"/>
                  <a:gd name="connsiteY186" fmla="*/ 1309873 h 3998426"/>
                  <a:gd name="connsiteX187" fmla="*/ 1286189 w 6067597"/>
                  <a:gd name="connsiteY187" fmla="*/ 1342672 h 3998426"/>
                  <a:gd name="connsiteX188" fmla="*/ 1260990 w 6067597"/>
                  <a:gd name="connsiteY188" fmla="*/ 1402546 h 3998426"/>
                  <a:gd name="connsiteX189" fmla="*/ 1246811 w 6067597"/>
                  <a:gd name="connsiteY189" fmla="*/ 1412185 h 3998426"/>
                  <a:gd name="connsiteX190" fmla="*/ 1534962 w 6067597"/>
                  <a:gd name="connsiteY190" fmla="*/ 1913567 h 3998426"/>
                  <a:gd name="connsiteX191" fmla="*/ 1550655 w 6067597"/>
                  <a:gd name="connsiteY191" fmla="*/ 1910442 h 3998426"/>
                  <a:gd name="connsiteX192" fmla="*/ 1628937 w 6067597"/>
                  <a:gd name="connsiteY192" fmla="*/ 1962716 h 3998426"/>
                  <a:gd name="connsiteX193" fmla="*/ 1632998 w 6067597"/>
                  <a:gd name="connsiteY193" fmla="*/ 1982328 h 3998426"/>
                  <a:gd name="connsiteX194" fmla="*/ 2249386 w 6067597"/>
                  <a:gd name="connsiteY194" fmla="*/ 1982328 h 3998426"/>
                  <a:gd name="connsiteX195" fmla="*/ 2250714 w 6067597"/>
                  <a:gd name="connsiteY195" fmla="*/ 1975661 h 3998426"/>
                  <a:gd name="connsiteX196" fmla="*/ 2295678 w 6067597"/>
                  <a:gd name="connsiteY196" fmla="*/ 1930178 h 3998426"/>
                  <a:gd name="connsiteX197" fmla="*/ 2310597 w 6067597"/>
                  <a:gd name="connsiteY197" fmla="*/ 1927161 h 3998426"/>
                  <a:gd name="connsiteX198" fmla="*/ 2608346 w 6067597"/>
                  <a:gd name="connsiteY198" fmla="*/ 1411702 h 3998426"/>
                  <a:gd name="connsiteX199" fmla="*/ 2594877 w 6067597"/>
                  <a:gd name="connsiteY199" fmla="*/ 1402546 h 3998426"/>
                  <a:gd name="connsiteX200" fmla="*/ 2569679 w 6067597"/>
                  <a:gd name="connsiteY200" fmla="*/ 1342672 h 3998426"/>
                  <a:gd name="connsiteX201" fmla="*/ 2576470 w 6067597"/>
                  <a:gd name="connsiteY201" fmla="*/ 1309873 h 3998426"/>
                  <a:gd name="connsiteX202" fmla="*/ 2588764 w 6067597"/>
                  <a:gd name="connsiteY202" fmla="*/ 1291789 h 3998426"/>
                  <a:gd name="connsiteX203" fmla="*/ 2474142 w 6067597"/>
                  <a:gd name="connsiteY203" fmla="*/ 1092204 h 3998426"/>
                  <a:gd name="connsiteX204" fmla="*/ 2313494 w 6067597"/>
                  <a:gd name="connsiteY204" fmla="*/ 814175 h 3998426"/>
                  <a:gd name="connsiteX205" fmla="*/ 2296457 w 6067597"/>
                  <a:gd name="connsiteY205" fmla="*/ 810648 h 3998426"/>
                  <a:gd name="connsiteX206" fmla="*/ 2258909 w 6067597"/>
                  <a:gd name="connsiteY206" fmla="*/ 779601 h 3998426"/>
                  <a:gd name="connsiteX207" fmla="*/ 2250804 w 6067597"/>
                  <a:gd name="connsiteY207" fmla="*/ 753603 h 3998426"/>
                  <a:gd name="connsiteX208" fmla="*/ 2726667 w 6067597"/>
                  <a:gd name="connsiteY208" fmla="*/ 127236 h 3998426"/>
                  <a:gd name="connsiteX209" fmla="*/ 2714627 w 6067597"/>
                  <a:gd name="connsiteY209" fmla="*/ 144947 h 3998426"/>
                  <a:gd name="connsiteX210" fmla="*/ 2687550 w 6067597"/>
                  <a:gd name="connsiteY210" fmla="*/ 163354 h 3998426"/>
                  <a:gd name="connsiteX211" fmla="*/ 2656270 w 6067597"/>
                  <a:gd name="connsiteY211" fmla="*/ 169831 h 3998426"/>
                  <a:gd name="connsiteX212" fmla="*/ 2373638 w 6067597"/>
                  <a:gd name="connsiteY212" fmla="*/ 661959 h 3998426"/>
                  <a:gd name="connsiteX213" fmla="*/ 2389130 w 6067597"/>
                  <a:gd name="connsiteY213" fmla="*/ 672491 h 3998426"/>
                  <a:gd name="connsiteX214" fmla="*/ 2414329 w 6067597"/>
                  <a:gd name="connsiteY214" fmla="*/ 732366 h 3998426"/>
                  <a:gd name="connsiteX215" fmla="*/ 2389130 w 6067597"/>
                  <a:gd name="connsiteY215" fmla="*/ 792240 h 3998426"/>
                  <a:gd name="connsiteX216" fmla="*/ 2365941 w 6067597"/>
                  <a:gd name="connsiteY216" fmla="*/ 808005 h 3998426"/>
                  <a:gd name="connsiteX217" fmla="*/ 2627563 w 6067597"/>
                  <a:gd name="connsiteY217" fmla="*/ 1263228 h 3998426"/>
                  <a:gd name="connsiteX218" fmla="*/ 2654752 w 6067597"/>
                  <a:gd name="connsiteY218" fmla="*/ 1257599 h 3998426"/>
                  <a:gd name="connsiteX219" fmla="*/ 2739825 w 6067597"/>
                  <a:gd name="connsiteY219" fmla="*/ 1342672 h 3998426"/>
                  <a:gd name="connsiteX220" fmla="*/ 2737073 w 6067597"/>
                  <a:gd name="connsiteY220" fmla="*/ 1355961 h 3998426"/>
                  <a:gd name="connsiteX221" fmla="*/ 3327534 w 6067597"/>
                  <a:gd name="connsiteY221" fmla="*/ 1355961 h 3998426"/>
                  <a:gd name="connsiteX222" fmla="*/ 3331029 w 6067597"/>
                  <a:gd name="connsiteY222" fmla="*/ 1338684 h 3998426"/>
                  <a:gd name="connsiteX223" fmla="*/ 3409311 w 6067597"/>
                  <a:gd name="connsiteY223" fmla="*/ 1287189 h 3998426"/>
                  <a:gd name="connsiteX224" fmla="*/ 3424449 w 6067597"/>
                  <a:gd name="connsiteY224" fmla="*/ 1290324 h 3998426"/>
                  <a:gd name="connsiteX225" fmla="*/ 3713854 w 6067597"/>
                  <a:gd name="connsiteY225" fmla="*/ 789310 h 3998426"/>
                  <a:gd name="connsiteX226" fmla="*/ 3717144 w 6067597"/>
                  <a:gd name="connsiteY226" fmla="*/ 783600 h 3998426"/>
                  <a:gd name="connsiteX227" fmla="*/ 3704610 w 6067597"/>
                  <a:gd name="connsiteY227" fmla="*/ 765163 h 3998426"/>
                  <a:gd name="connsiteX228" fmla="*/ 3697819 w 6067597"/>
                  <a:gd name="connsiteY228" fmla="*/ 732366 h 3998426"/>
                  <a:gd name="connsiteX229" fmla="*/ 3704610 w 6067597"/>
                  <a:gd name="connsiteY229" fmla="*/ 699567 h 3998426"/>
                  <a:gd name="connsiteX230" fmla="*/ 3710880 w 6067597"/>
                  <a:gd name="connsiteY230" fmla="*/ 690343 h 3998426"/>
                  <a:gd name="connsiteX231" fmla="*/ 3422665 w 6067597"/>
                  <a:gd name="connsiteY231" fmla="*/ 188490 h 3998426"/>
                  <a:gd name="connsiteX232" fmla="*/ 3413010 w 6067597"/>
                  <a:gd name="connsiteY232" fmla="*/ 190489 h 3998426"/>
                  <a:gd name="connsiteX233" fmla="*/ 3334728 w 6067597"/>
                  <a:gd name="connsiteY233" fmla="*/ 138214 h 3998426"/>
                  <a:gd name="connsiteX234" fmla="*/ 3332455 w 6067597"/>
                  <a:gd name="connsiteY234" fmla="*/ 127236 h 3998426"/>
                  <a:gd name="connsiteX235" fmla="*/ 2654752 w 6067597"/>
                  <a:gd name="connsiteY235" fmla="*/ 0 h 3998426"/>
                  <a:gd name="connsiteX236" fmla="*/ 2733034 w 6067597"/>
                  <a:gd name="connsiteY236" fmla="*/ 52274 h 3998426"/>
                  <a:gd name="connsiteX237" fmla="*/ 2738694 w 6067597"/>
                  <a:gd name="connsiteY237" fmla="*/ 79611 h 3998426"/>
                  <a:gd name="connsiteX238" fmla="*/ 3333155 w 6067597"/>
                  <a:gd name="connsiteY238" fmla="*/ 79611 h 3998426"/>
                  <a:gd name="connsiteX239" fmla="*/ 3334728 w 6067597"/>
                  <a:gd name="connsiteY239" fmla="*/ 71838 h 3998426"/>
                  <a:gd name="connsiteX240" fmla="*/ 3413010 w 6067597"/>
                  <a:gd name="connsiteY240" fmla="*/ 20343 h 3998426"/>
                  <a:gd name="connsiteX241" fmla="*/ 3498083 w 6067597"/>
                  <a:gd name="connsiteY241" fmla="*/ 105416 h 3998426"/>
                  <a:gd name="connsiteX242" fmla="*/ 3472885 w 6067597"/>
                  <a:gd name="connsiteY242" fmla="*/ 165290 h 3998426"/>
                  <a:gd name="connsiteX243" fmla="*/ 3466747 w 6067597"/>
                  <a:gd name="connsiteY243" fmla="*/ 169463 h 3998426"/>
                  <a:gd name="connsiteX244" fmla="*/ 3746622 w 6067597"/>
                  <a:gd name="connsiteY244" fmla="*/ 656444 h 3998426"/>
                  <a:gd name="connsiteX245" fmla="*/ 3750094 w 6067597"/>
                  <a:gd name="connsiteY245" fmla="*/ 654083 h 3998426"/>
                  <a:gd name="connsiteX246" fmla="*/ 3782892 w 6067597"/>
                  <a:gd name="connsiteY246" fmla="*/ 647293 h 3998426"/>
                  <a:gd name="connsiteX247" fmla="*/ 3861174 w 6067597"/>
                  <a:gd name="connsiteY247" fmla="*/ 699567 h 3998426"/>
                  <a:gd name="connsiteX248" fmla="*/ 3862501 w 6067597"/>
                  <a:gd name="connsiteY248" fmla="*/ 705978 h 3998426"/>
                  <a:gd name="connsiteX249" fmla="*/ 4427808 w 6067597"/>
                  <a:gd name="connsiteY249" fmla="*/ 705978 h 3998426"/>
                  <a:gd name="connsiteX250" fmla="*/ 4444287 w 6067597"/>
                  <a:gd name="connsiteY250" fmla="*/ 681739 h 3998426"/>
                  <a:gd name="connsiteX251" fmla="*/ 4504162 w 6067597"/>
                  <a:gd name="connsiteY251" fmla="*/ 656541 h 3998426"/>
                  <a:gd name="connsiteX252" fmla="*/ 4589235 w 6067597"/>
                  <a:gd name="connsiteY252" fmla="*/ 741614 h 3998426"/>
                  <a:gd name="connsiteX253" fmla="*/ 4582444 w 6067597"/>
                  <a:gd name="connsiteY253" fmla="*/ 774412 h 3998426"/>
                  <a:gd name="connsiteX254" fmla="*/ 4571497 w 6067597"/>
                  <a:gd name="connsiteY254" fmla="*/ 790515 h 3998426"/>
                  <a:gd name="connsiteX255" fmla="*/ 4857749 w 6067597"/>
                  <a:gd name="connsiteY255" fmla="*/ 1288593 h 3998426"/>
                  <a:gd name="connsiteX256" fmla="*/ 4864798 w 6067597"/>
                  <a:gd name="connsiteY256" fmla="*/ 1287189 h 3998426"/>
                  <a:gd name="connsiteX257" fmla="*/ 4943080 w 6067597"/>
                  <a:gd name="connsiteY257" fmla="*/ 1339464 h 3998426"/>
                  <a:gd name="connsiteX258" fmla="*/ 4944322 w 6067597"/>
                  <a:gd name="connsiteY258" fmla="*/ 1345464 h 3998426"/>
                  <a:gd name="connsiteX259" fmla="*/ 5528171 w 6067597"/>
                  <a:gd name="connsiteY259" fmla="*/ 1345464 h 3998426"/>
                  <a:gd name="connsiteX260" fmla="*/ 5533417 w 6067597"/>
                  <a:gd name="connsiteY260" fmla="*/ 1319122 h 3998426"/>
                  <a:gd name="connsiteX261" fmla="*/ 5611959 w 6067597"/>
                  <a:gd name="connsiteY261" fmla="*/ 1266847 h 3998426"/>
                  <a:gd name="connsiteX262" fmla="*/ 5697032 w 6067597"/>
                  <a:gd name="connsiteY262" fmla="*/ 1351920 h 3998426"/>
                  <a:gd name="connsiteX263" fmla="*/ 5671833 w 6067597"/>
                  <a:gd name="connsiteY263" fmla="*/ 1411794 h 3998426"/>
                  <a:gd name="connsiteX264" fmla="*/ 5663233 w 6067597"/>
                  <a:gd name="connsiteY264" fmla="*/ 1417641 h 3998426"/>
                  <a:gd name="connsiteX265" fmla="*/ 5948348 w 6067597"/>
                  <a:gd name="connsiteY265" fmla="*/ 1913741 h 3998426"/>
                  <a:gd name="connsiteX266" fmla="*/ 5949726 w 6067597"/>
                  <a:gd name="connsiteY266" fmla="*/ 1912826 h 3998426"/>
                  <a:gd name="connsiteX267" fmla="*/ 5982524 w 6067597"/>
                  <a:gd name="connsiteY267" fmla="*/ 1906296 h 3998426"/>
                  <a:gd name="connsiteX268" fmla="*/ 6067597 w 6067597"/>
                  <a:gd name="connsiteY268" fmla="*/ 1991369 h 3998426"/>
                  <a:gd name="connsiteX269" fmla="*/ 5982524 w 6067597"/>
                  <a:gd name="connsiteY269" fmla="*/ 2076441 h 3998426"/>
                  <a:gd name="connsiteX270" fmla="*/ 5965562 w 6067597"/>
                  <a:gd name="connsiteY270" fmla="*/ 2072929 h 3998426"/>
                  <a:gd name="connsiteX271" fmla="*/ 5670999 w 6067597"/>
                  <a:gd name="connsiteY271" fmla="*/ 2583996 h 3998426"/>
                  <a:gd name="connsiteX272" fmla="*/ 5673596 w 6067597"/>
                  <a:gd name="connsiteY272" fmla="*/ 2587817 h 3998426"/>
                  <a:gd name="connsiteX273" fmla="*/ 5680387 w 6067597"/>
                  <a:gd name="connsiteY273" fmla="*/ 2620615 h 3998426"/>
                  <a:gd name="connsiteX274" fmla="*/ 5595314 w 6067597"/>
                  <a:gd name="connsiteY274" fmla="*/ 2705688 h 3998426"/>
                  <a:gd name="connsiteX275" fmla="*/ 5535439 w 6067597"/>
                  <a:gd name="connsiteY275" fmla="*/ 2680489 h 3998426"/>
                  <a:gd name="connsiteX276" fmla="*/ 5527927 w 6067597"/>
                  <a:gd name="connsiteY276" fmla="*/ 2669439 h 3998426"/>
                  <a:gd name="connsiteX277" fmla="*/ 4944357 w 6067597"/>
                  <a:gd name="connsiteY277" fmla="*/ 2669439 h 3998426"/>
                  <a:gd name="connsiteX278" fmla="*/ 4943080 w 6067597"/>
                  <a:gd name="connsiteY278" fmla="*/ 2675606 h 3998426"/>
                  <a:gd name="connsiteX279" fmla="*/ 4864798 w 6067597"/>
                  <a:gd name="connsiteY279" fmla="*/ 2727881 h 3998426"/>
                  <a:gd name="connsiteX280" fmla="*/ 4861531 w 6067597"/>
                  <a:gd name="connsiteY280" fmla="*/ 2727204 h 3998426"/>
                  <a:gd name="connsiteX281" fmla="*/ 4522913 w 6067597"/>
                  <a:gd name="connsiteY281" fmla="*/ 3314707 h 3998426"/>
                  <a:gd name="connsiteX282" fmla="*/ 3823916 w 6067597"/>
                  <a:gd name="connsiteY282" fmla="*/ 3314707 h 3998426"/>
                  <a:gd name="connsiteX283" fmla="*/ 3815027 w 6067597"/>
                  <a:gd name="connsiteY283" fmla="*/ 3327783 h 3998426"/>
                  <a:gd name="connsiteX284" fmla="*/ 3755152 w 6067597"/>
                  <a:gd name="connsiteY284" fmla="*/ 3352982 h 3998426"/>
                  <a:gd name="connsiteX285" fmla="*/ 3745625 w 6067597"/>
                  <a:gd name="connsiteY285" fmla="*/ 3351009 h 3998426"/>
                  <a:gd name="connsiteX286" fmla="*/ 3467168 w 6067597"/>
                  <a:gd name="connsiteY286" fmla="*/ 3834133 h 3998426"/>
                  <a:gd name="connsiteX287" fmla="*/ 3471699 w 6067597"/>
                  <a:gd name="connsiteY287" fmla="*/ 3835071 h 3998426"/>
                  <a:gd name="connsiteX288" fmla="*/ 3523975 w 6067597"/>
                  <a:gd name="connsiteY288" fmla="*/ 3913353 h 3998426"/>
                  <a:gd name="connsiteX289" fmla="*/ 3438902 w 6067597"/>
                  <a:gd name="connsiteY289" fmla="*/ 3998426 h 3998426"/>
                  <a:gd name="connsiteX290" fmla="*/ 3360619 w 6067597"/>
                  <a:gd name="connsiteY290" fmla="*/ 3946151 h 3998426"/>
                  <a:gd name="connsiteX291" fmla="*/ 3356127 w 6067597"/>
                  <a:gd name="connsiteY291" fmla="*/ 3924455 h 3998426"/>
                  <a:gd name="connsiteX292" fmla="*/ 2756020 w 6067597"/>
                  <a:gd name="connsiteY292" fmla="*/ 3924455 h 3998426"/>
                  <a:gd name="connsiteX293" fmla="*/ 2751528 w 6067597"/>
                  <a:gd name="connsiteY293" fmla="*/ 3946151 h 3998426"/>
                  <a:gd name="connsiteX294" fmla="*/ 2673246 w 6067597"/>
                  <a:gd name="connsiteY294" fmla="*/ 3998426 h 3998426"/>
                  <a:gd name="connsiteX295" fmla="*/ 2588173 w 6067597"/>
                  <a:gd name="connsiteY295" fmla="*/ 3913353 h 3998426"/>
                  <a:gd name="connsiteX296" fmla="*/ 2594964 w 6067597"/>
                  <a:gd name="connsiteY296" fmla="*/ 3880555 h 3998426"/>
                  <a:gd name="connsiteX297" fmla="*/ 2613198 w 6067597"/>
                  <a:gd name="connsiteY297" fmla="*/ 3853733 h 3998426"/>
                  <a:gd name="connsiteX298" fmla="*/ 2321471 w 6067597"/>
                  <a:gd name="connsiteY298" fmla="*/ 3348850 h 3998426"/>
                  <a:gd name="connsiteX299" fmla="*/ 2301516 w 6067597"/>
                  <a:gd name="connsiteY299" fmla="*/ 3352982 h 3998426"/>
                  <a:gd name="connsiteX300" fmla="*/ 2241641 w 6067597"/>
                  <a:gd name="connsiteY300" fmla="*/ 3327783 h 3998426"/>
                  <a:gd name="connsiteX301" fmla="*/ 2232751 w 6067597"/>
                  <a:gd name="connsiteY301" fmla="*/ 3314707 h 3998426"/>
                  <a:gd name="connsiteX302" fmla="*/ 1657144 w 6067597"/>
                  <a:gd name="connsiteY302" fmla="*/ 3314707 h 3998426"/>
                  <a:gd name="connsiteX303" fmla="*/ 1641969 w 6067597"/>
                  <a:gd name="connsiteY303" fmla="*/ 3337029 h 3998426"/>
                  <a:gd name="connsiteX304" fmla="*/ 1582094 w 6067597"/>
                  <a:gd name="connsiteY304" fmla="*/ 3362228 h 3998426"/>
                  <a:gd name="connsiteX305" fmla="*/ 1497021 w 6067597"/>
                  <a:gd name="connsiteY305" fmla="*/ 3277155 h 3998426"/>
                  <a:gd name="connsiteX306" fmla="*/ 1503812 w 6067597"/>
                  <a:gd name="connsiteY306" fmla="*/ 3243577 h 3998426"/>
                  <a:gd name="connsiteX307" fmla="*/ 1504541 w 6067597"/>
                  <a:gd name="connsiteY307" fmla="*/ 3242508 h 3998426"/>
                  <a:gd name="connsiteX308" fmla="*/ 1205513 w 6067597"/>
                  <a:gd name="connsiteY308" fmla="*/ 2724990 h 3998426"/>
                  <a:gd name="connsiteX309" fmla="*/ 1187193 w 6067597"/>
                  <a:gd name="connsiteY309" fmla="*/ 2722142 h 3998426"/>
                  <a:gd name="connsiteX310" fmla="*/ 1133930 w 6067597"/>
                  <a:gd name="connsiteY310" fmla="*/ 2673756 h 3998426"/>
                  <a:gd name="connsiteX311" fmla="*/ 1133036 w 6067597"/>
                  <a:gd name="connsiteY311" fmla="*/ 2669439 h 3998426"/>
                  <a:gd name="connsiteX312" fmla="*/ 546121 w 6067597"/>
                  <a:gd name="connsiteY312" fmla="*/ 2669439 h 3998426"/>
                  <a:gd name="connsiteX313" fmla="*/ 532323 w 6067597"/>
                  <a:gd name="connsiteY313" fmla="*/ 2689735 h 3998426"/>
                  <a:gd name="connsiteX314" fmla="*/ 472448 w 6067597"/>
                  <a:gd name="connsiteY314" fmla="*/ 2714934 h 3998426"/>
                  <a:gd name="connsiteX315" fmla="*/ 387375 w 6067597"/>
                  <a:gd name="connsiteY315" fmla="*/ 2629861 h 3998426"/>
                  <a:gd name="connsiteX316" fmla="*/ 394166 w 6067597"/>
                  <a:gd name="connsiteY316" fmla="*/ 2596283 h 3998426"/>
                  <a:gd name="connsiteX317" fmla="*/ 400111 w 6067597"/>
                  <a:gd name="connsiteY317" fmla="*/ 2587565 h 3998426"/>
                  <a:gd name="connsiteX318" fmla="*/ 119272 w 6067597"/>
                  <a:gd name="connsiteY318" fmla="*/ 2101524 h 3998426"/>
                  <a:gd name="connsiteX319" fmla="*/ 117871 w 6067597"/>
                  <a:gd name="connsiteY319" fmla="*/ 2102476 h 3998426"/>
                  <a:gd name="connsiteX320" fmla="*/ 85073 w 6067597"/>
                  <a:gd name="connsiteY320" fmla="*/ 2109267 h 3998426"/>
                  <a:gd name="connsiteX321" fmla="*/ 0 w 6067597"/>
                  <a:gd name="connsiteY321" fmla="*/ 2024194 h 3998426"/>
                  <a:gd name="connsiteX322" fmla="*/ 85073 w 6067597"/>
                  <a:gd name="connsiteY322" fmla="*/ 1939121 h 3998426"/>
                  <a:gd name="connsiteX323" fmla="*/ 103219 w 6067597"/>
                  <a:gd name="connsiteY323" fmla="*/ 1942878 h 3998426"/>
                  <a:gd name="connsiteX324" fmla="*/ 404405 w 6067597"/>
                  <a:gd name="connsiteY324" fmla="*/ 1420121 h 3998426"/>
                  <a:gd name="connsiteX325" fmla="*/ 394166 w 6067597"/>
                  <a:gd name="connsiteY325" fmla="*/ 1405060 h 3998426"/>
                  <a:gd name="connsiteX326" fmla="*/ 387375 w 6067597"/>
                  <a:gd name="connsiteY326" fmla="*/ 1372262 h 3998426"/>
                  <a:gd name="connsiteX327" fmla="*/ 472448 w 6067597"/>
                  <a:gd name="connsiteY327" fmla="*/ 1287189 h 3998426"/>
                  <a:gd name="connsiteX328" fmla="*/ 550730 w 6067597"/>
                  <a:gd name="connsiteY328" fmla="*/ 1339464 h 3998426"/>
                  <a:gd name="connsiteX329" fmla="*/ 551972 w 6067597"/>
                  <a:gd name="connsiteY329" fmla="*/ 1345464 h 3998426"/>
                  <a:gd name="connsiteX330" fmla="*/ 1116914 w 6067597"/>
                  <a:gd name="connsiteY330" fmla="*/ 1345464 h 3998426"/>
                  <a:gd name="connsiteX331" fmla="*/ 1116043 w 6067597"/>
                  <a:gd name="connsiteY331" fmla="*/ 1342672 h 3998426"/>
                  <a:gd name="connsiteX332" fmla="*/ 1201116 w 6067597"/>
                  <a:gd name="connsiteY332" fmla="*/ 1257599 h 3998426"/>
                  <a:gd name="connsiteX333" fmla="*/ 1225529 w 6067597"/>
                  <a:gd name="connsiteY333" fmla="*/ 1262653 h 3998426"/>
                  <a:gd name="connsiteX334" fmla="*/ 1509279 w 6067597"/>
                  <a:gd name="connsiteY334" fmla="*/ 770162 h 3998426"/>
                  <a:gd name="connsiteX335" fmla="*/ 1494566 w 6067597"/>
                  <a:gd name="connsiteY335" fmla="*/ 748520 h 3998426"/>
                  <a:gd name="connsiteX336" fmla="*/ 1487775 w 6067597"/>
                  <a:gd name="connsiteY336" fmla="*/ 715722 h 3998426"/>
                  <a:gd name="connsiteX337" fmla="*/ 1572848 w 6067597"/>
                  <a:gd name="connsiteY337" fmla="*/ 630649 h 3998426"/>
                  <a:gd name="connsiteX338" fmla="*/ 1651130 w 6067597"/>
                  <a:gd name="connsiteY338" fmla="*/ 682924 h 3998426"/>
                  <a:gd name="connsiteX339" fmla="*/ 1655904 w 6067597"/>
                  <a:gd name="connsiteY339" fmla="*/ 705978 h 3998426"/>
                  <a:gd name="connsiteX340" fmla="*/ 2252137 w 6067597"/>
                  <a:gd name="connsiteY340" fmla="*/ 705978 h 3998426"/>
                  <a:gd name="connsiteX341" fmla="*/ 2258422 w 6067597"/>
                  <a:gd name="connsiteY341" fmla="*/ 685130 h 3998426"/>
                  <a:gd name="connsiteX342" fmla="*/ 2295678 w 6067597"/>
                  <a:gd name="connsiteY342" fmla="*/ 654084 h 3998426"/>
                  <a:gd name="connsiteX343" fmla="*/ 2326693 w 6067597"/>
                  <a:gd name="connsiteY343" fmla="*/ 647811 h 3998426"/>
                  <a:gd name="connsiteX344" fmla="*/ 2610356 w 6067597"/>
                  <a:gd name="connsiteY344" fmla="*/ 155470 h 3998426"/>
                  <a:gd name="connsiteX345" fmla="*/ 2594877 w 6067597"/>
                  <a:gd name="connsiteY345" fmla="*/ 144947 h 3998426"/>
                  <a:gd name="connsiteX346" fmla="*/ 2569679 w 6067597"/>
                  <a:gd name="connsiteY346" fmla="*/ 85072 h 3998426"/>
                  <a:gd name="connsiteX347" fmla="*/ 2654752 w 6067597"/>
                  <a:gd name="connsiteY347" fmla="*/ 0 h 399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067597" h="3998426">
                    <a:moveTo>
                      <a:pt x="2751292" y="2648105"/>
                    </a:moveTo>
                    <a:lnTo>
                      <a:pt x="2745981" y="2673756"/>
                    </a:lnTo>
                    <a:cubicBezTo>
                      <a:pt x="2732890" y="2704184"/>
                      <a:pt x="2702374" y="2726031"/>
                      <a:pt x="2667699" y="2726031"/>
                    </a:cubicBezTo>
                    <a:lnTo>
                      <a:pt x="2648849" y="2722128"/>
                    </a:lnTo>
                    <a:lnTo>
                      <a:pt x="2365394" y="3213923"/>
                    </a:lnTo>
                    <a:lnTo>
                      <a:pt x="2379798" y="3235111"/>
                    </a:lnTo>
                    <a:cubicBezTo>
                      <a:pt x="2384161" y="3245253"/>
                      <a:pt x="2386589" y="3256350"/>
                      <a:pt x="2386589" y="3267909"/>
                    </a:cubicBezTo>
                    <a:cubicBezTo>
                      <a:pt x="2386589" y="3279468"/>
                      <a:pt x="2384161" y="3290564"/>
                      <a:pt x="2379798" y="3300707"/>
                    </a:cubicBezTo>
                    <a:lnTo>
                      <a:pt x="2363037" y="3325361"/>
                    </a:lnTo>
                    <a:lnTo>
                      <a:pt x="2654946" y="3832069"/>
                    </a:lnTo>
                    <a:lnTo>
                      <a:pt x="2673246" y="3828280"/>
                    </a:lnTo>
                    <a:cubicBezTo>
                      <a:pt x="2696364" y="3828280"/>
                      <a:pt x="2717632" y="3837989"/>
                      <a:pt x="2733121" y="3853478"/>
                    </a:cubicBezTo>
                    <a:lnTo>
                      <a:pt x="2748996" y="3876830"/>
                    </a:lnTo>
                    <a:lnTo>
                      <a:pt x="3362832" y="3876830"/>
                    </a:lnTo>
                    <a:lnTo>
                      <a:pt x="3378334" y="3853478"/>
                    </a:lnTo>
                    <a:cubicBezTo>
                      <a:pt x="3385962" y="3845734"/>
                      <a:pt x="3395094" y="3839434"/>
                      <a:pt x="3405323" y="3835071"/>
                    </a:cubicBezTo>
                    <a:lnTo>
                      <a:pt x="3411361" y="3833850"/>
                    </a:lnTo>
                    <a:lnTo>
                      <a:pt x="3701314" y="3331887"/>
                    </a:lnTo>
                    <a:lnTo>
                      <a:pt x="3695277" y="3327783"/>
                    </a:lnTo>
                    <a:cubicBezTo>
                      <a:pt x="3679788" y="3312294"/>
                      <a:pt x="3670079" y="3291026"/>
                      <a:pt x="3670079" y="3267909"/>
                    </a:cubicBezTo>
                    <a:cubicBezTo>
                      <a:pt x="3671004" y="3244791"/>
                      <a:pt x="3680714" y="3223523"/>
                      <a:pt x="3695971" y="3208034"/>
                    </a:cubicBezTo>
                    <a:lnTo>
                      <a:pt x="3699014" y="3205932"/>
                    </a:lnTo>
                    <a:lnTo>
                      <a:pt x="3421549" y="2725730"/>
                    </a:lnTo>
                    <a:lnTo>
                      <a:pt x="3411162" y="2727881"/>
                    </a:lnTo>
                    <a:cubicBezTo>
                      <a:pt x="3376484" y="2727881"/>
                      <a:pt x="3345969" y="2706034"/>
                      <a:pt x="3332879" y="2675606"/>
                    </a:cubicBezTo>
                    <a:lnTo>
                      <a:pt x="3327185" y="2648105"/>
                    </a:lnTo>
                    <a:close/>
                    <a:moveTo>
                      <a:pt x="3861774" y="2038357"/>
                    </a:moveTo>
                    <a:lnTo>
                      <a:pt x="3861174" y="2041257"/>
                    </a:lnTo>
                    <a:cubicBezTo>
                      <a:pt x="3848084" y="2071685"/>
                      <a:pt x="3817569" y="2093532"/>
                      <a:pt x="3782892" y="2093532"/>
                    </a:cubicBezTo>
                    <a:lnTo>
                      <a:pt x="3759616" y="2088713"/>
                    </a:lnTo>
                    <a:lnTo>
                      <a:pt x="3473610" y="2586718"/>
                    </a:lnTo>
                    <a:lnTo>
                      <a:pt x="3489444" y="2610010"/>
                    </a:lnTo>
                    <a:cubicBezTo>
                      <a:pt x="3493807" y="2620152"/>
                      <a:pt x="3496235" y="2631249"/>
                      <a:pt x="3496235" y="2642808"/>
                    </a:cubicBezTo>
                    <a:cubicBezTo>
                      <a:pt x="3496235" y="2654367"/>
                      <a:pt x="3493807" y="2665463"/>
                      <a:pt x="3489444" y="2675606"/>
                    </a:cubicBezTo>
                    <a:lnTo>
                      <a:pt x="3472559" y="2700443"/>
                    </a:lnTo>
                    <a:lnTo>
                      <a:pt x="3750370" y="3183834"/>
                    </a:lnTo>
                    <a:lnTo>
                      <a:pt x="3755152" y="3182836"/>
                    </a:lnTo>
                    <a:cubicBezTo>
                      <a:pt x="3789829" y="3182836"/>
                      <a:pt x="3820344" y="3204682"/>
                      <a:pt x="3833434" y="3235111"/>
                    </a:cubicBezTo>
                    <a:lnTo>
                      <a:pt x="3840054" y="3267082"/>
                    </a:lnTo>
                    <a:lnTo>
                      <a:pt x="4494338" y="3267082"/>
                    </a:lnTo>
                    <a:lnTo>
                      <a:pt x="4816006" y="2710216"/>
                    </a:lnTo>
                    <a:lnTo>
                      <a:pt x="4804923" y="2702682"/>
                    </a:lnTo>
                    <a:cubicBezTo>
                      <a:pt x="4789434" y="2687193"/>
                      <a:pt x="4779725" y="2665925"/>
                      <a:pt x="4779725" y="2642808"/>
                    </a:cubicBezTo>
                    <a:cubicBezTo>
                      <a:pt x="4779725" y="2619690"/>
                      <a:pt x="4789434" y="2598422"/>
                      <a:pt x="4804923" y="2582933"/>
                    </a:cubicBezTo>
                    <a:lnTo>
                      <a:pt x="4807166" y="2581408"/>
                    </a:lnTo>
                    <a:lnTo>
                      <a:pt x="4520363" y="2082014"/>
                    </a:lnTo>
                    <a:lnTo>
                      <a:pt x="4500463" y="2086134"/>
                    </a:lnTo>
                    <a:cubicBezTo>
                      <a:pt x="4483125" y="2086134"/>
                      <a:pt x="4466827" y="2080672"/>
                      <a:pt x="4453227" y="2071407"/>
                    </a:cubicBezTo>
                    <a:lnTo>
                      <a:pt x="4425900" y="2038357"/>
                    </a:lnTo>
                    <a:close/>
                    <a:moveTo>
                      <a:pt x="1622108" y="2038357"/>
                    </a:moveTo>
                    <a:lnTo>
                      <a:pt x="1610530" y="2055388"/>
                    </a:lnTo>
                    <a:cubicBezTo>
                      <a:pt x="1595041" y="2070877"/>
                      <a:pt x="1573774" y="2080587"/>
                      <a:pt x="1550655" y="2080587"/>
                    </a:cubicBezTo>
                    <a:lnTo>
                      <a:pt x="1548886" y="2080220"/>
                    </a:lnTo>
                    <a:lnTo>
                      <a:pt x="1264284" y="2575779"/>
                    </a:lnTo>
                    <a:lnTo>
                      <a:pt x="1272087" y="2581083"/>
                    </a:lnTo>
                    <a:cubicBezTo>
                      <a:pt x="1287576" y="2596572"/>
                      <a:pt x="1297285" y="2617840"/>
                      <a:pt x="1297285" y="2640958"/>
                    </a:cubicBezTo>
                    <a:cubicBezTo>
                      <a:pt x="1297285" y="2664075"/>
                      <a:pt x="1287576" y="2685343"/>
                      <a:pt x="1272087" y="2700832"/>
                    </a:cubicBezTo>
                    <a:lnTo>
                      <a:pt x="1253858" y="2713225"/>
                    </a:lnTo>
                    <a:lnTo>
                      <a:pt x="1537858" y="3206206"/>
                    </a:lnTo>
                    <a:lnTo>
                      <a:pt x="1549297" y="3198613"/>
                    </a:lnTo>
                    <a:cubicBezTo>
                      <a:pt x="1559439" y="3194394"/>
                      <a:pt x="1570536" y="3192082"/>
                      <a:pt x="1582094" y="3192082"/>
                    </a:cubicBezTo>
                    <a:cubicBezTo>
                      <a:pt x="1616772" y="3192082"/>
                      <a:pt x="1647286" y="3213928"/>
                      <a:pt x="1660376" y="3244357"/>
                    </a:cubicBezTo>
                    <a:lnTo>
                      <a:pt x="1665081" y="3267082"/>
                    </a:lnTo>
                    <a:lnTo>
                      <a:pt x="2216614" y="3267082"/>
                    </a:lnTo>
                    <a:lnTo>
                      <a:pt x="2223233" y="3235111"/>
                    </a:lnTo>
                    <a:cubicBezTo>
                      <a:pt x="2236324" y="3204682"/>
                      <a:pt x="2266838" y="3182836"/>
                      <a:pt x="2301516" y="3182836"/>
                    </a:cubicBezTo>
                    <a:lnTo>
                      <a:pt x="2316723" y="3185985"/>
                    </a:lnTo>
                    <a:lnTo>
                      <a:pt x="2601556" y="2691613"/>
                    </a:lnTo>
                    <a:lnTo>
                      <a:pt x="2589416" y="2673756"/>
                    </a:lnTo>
                    <a:cubicBezTo>
                      <a:pt x="2585053" y="2663613"/>
                      <a:pt x="2582626" y="2652517"/>
                      <a:pt x="2582626" y="2640958"/>
                    </a:cubicBezTo>
                    <a:cubicBezTo>
                      <a:pt x="2582626" y="2629399"/>
                      <a:pt x="2584938" y="2618302"/>
                      <a:pt x="2589157" y="2608160"/>
                    </a:cubicBezTo>
                    <a:lnTo>
                      <a:pt x="2598681" y="2593811"/>
                    </a:lnTo>
                    <a:lnTo>
                      <a:pt x="2309617" y="2090479"/>
                    </a:lnTo>
                    <a:lnTo>
                      <a:pt x="2304235" y="2089643"/>
                    </a:lnTo>
                    <a:cubicBezTo>
                      <a:pt x="2280410" y="2082072"/>
                      <a:pt x="2260791" y="2064078"/>
                      <a:pt x="2250973" y="2041257"/>
                    </a:cubicBezTo>
                    <a:lnTo>
                      <a:pt x="2250373" y="2038357"/>
                    </a:lnTo>
                    <a:close/>
                    <a:moveTo>
                      <a:pt x="2713096" y="1403586"/>
                    </a:moveTo>
                    <a:lnTo>
                      <a:pt x="2687550" y="1420953"/>
                    </a:lnTo>
                    <a:cubicBezTo>
                      <a:pt x="2677407" y="1425317"/>
                      <a:pt x="2666311" y="1427744"/>
                      <a:pt x="2654752" y="1427744"/>
                    </a:cubicBezTo>
                    <a:lnTo>
                      <a:pt x="2654437" y="1427679"/>
                    </a:lnTo>
                    <a:lnTo>
                      <a:pt x="2364036" y="1931525"/>
                    </a:lnTo>
                    <a:lnTo>
                      <a:pt x="2389130" y="1948584"/>
                    </a:lnTo>
                    <a:cubicBezTo>
                      <a:pt x="2404619" y="1964073"/>
                      <a:pt x="2414329" y="1985341"/>
                      <a:pt x="2414329" y="2008459"/>
                    </a:cubicBezTo>
                    <a:cubicBezTo>
                      <a:pt x="2414329" y="2031576"/>
                      <a:pt x="2404619" y="2052844"/>
                      <a:pt x="2389130" y="2068333"/>
                    </a:cubicBezTo>
                    <a:lnTo>
                      <a:pt x="2362362" y="2086531"/>
                    </a:lnTo>
                    <a:lnTo>
                      <a:pt x="2635812" y="2562334"/>
                    </a:lnTo>
                    <a:lnTo>
                      <a:pt x="2667699" y="2555885"/>
                    </a:lnTo>
                    <a:cubicBezTo>
                      <a:pt x="2690816" y="2555885"/>
                      <a:pt x="2712084" y="2565594"/>
                      <a:pt x="2727573" y="2581083"/>
                    </a:cubicBezTo>
                    <a:lnTo>
                      <a:pt x="2740760" y="2600480"/>
                    </a:lnTo>
                    <a:lnTo>
                      <a:pt x="3338945" y="2600480"/>
                    </a:lnTo>
                    <a:lnTo>
                      <a:pt x="3350594" y="2582933"/>
                    </a:lnTo>
                    <a:cubicBezTo>
                      <a:pt x="3365851" y="2567444"/>
                      <a:pt x="3387120" y="2557735"/>
                      <a:pt x="3411162" y="2557735"/>
                    </a:cubicBezTo>
                    <a:lnTo>
                      <a:pt x="3432626" y="2562179"/>
                    </a:lnTo>
                    <a:lnTo>
                      <a:pt x="3719845" y="2063667"/>
                    </a:lnTo>
                    <a:lnTo>
                      <a:pt x="3704610" y="2041257"/>
                    </a:lnTo>
                    <a:cubicBezTo>
                      <a:pt x="3700246" y="2031114"/>
                      <a:pt x="3697819" y="2020018"/>
                      <a:pt x="3697819" y="2008459"/>
                    </a:cubicBezTo>
                    <a:cubicBezTo>
                      <a:pt x="3697819" y="1996900"/>
                      <a:pt x="3700246" y="1985804"/>
                      <a:pt x="3704610" y="1975661"/>
                    </a:cubicBezTo>
                    <a:lnTo>
                      <a:pt x="3718602" y="1955078"/>
                    </a:lnTo>
                    <a:lnTo>
                      <a:pt x="3428683" y="1453324"/>
                    </a:lnTo>
                    <a:lnTo>
                      <a:pt x="3409311" y="1457335"/>
                    </a:lnTo>
                    <a:cubicBezTo>
                      <a:pt x="3374635" y="1457335"/>
                      <a:pt x="3344119" y="1435488"/>
                      <a:pt x="3331029" y="1405060"/>
                    </a:cubicBezTo>
                    <a:lnTo>
                      <a:pt x="3330724" y="1403586"/>
                    </a:lnTo>
                    <a:close/>
                    <a:moveTo>
                      <a:pt x="4945558" y="1393089"/>
                    </a:moveTo>
                    <a:lnTo>
                      <a:pt x="4943080" y="1405060"/>
                    </a:lnTo>
                    <a:cubicBezTo>
                      <a:pt x="4929990" y="1435488"/>
                      <a:pt x="4899475" y="1457335"/>
                      <a:pt x="4864798" y="1457335"/>
                    </a:cubicBezTo>
                    <a:lnTo>
                      <a:pt x="4854215" y="1455144"/>
                    </a:lnTo>
                    <a:lnTo>
                      <a:pt x="4567772" y="1952122"/>
                    </a:lnTo>
                    <a:lnTo>
                      <a:pt x="4578745" y="1968263"/>
                    </a:lnTo>
                    <a:cubicBezTo>
                      <a:pt x="4583108" y="1978406"/>
                      <a:pt x="4585536" y="1989502"/>
                      <a:pt x="4585536" y="2001061"/>
                    </a:cubicBezTo>
                    <a:cubicBezTo>
                      <a:pt x="4585536" y="2012620"/>
                      <a:pt x="4583108" y="2023716"/>
                      <a:pt x="4578745" y="2033859"/>
                    </a:cubicBezTo>
                    <a:lnTo>
                      <a:pt x="4562461" y="2057813"/>
                    </a:lnTo>
                    <a:lnTo>
                      <a:pt x="4851988" y="2560387"/>
                    </a:lnTo>
                    <a:lnTo>
                      <a:pt x="4864798" y="2557735"/>
                    </a:lnTo>
                    <a:cubicBezTo>
                      <a:pt x="4899475" y="2557735"/>
                      <a:pt x="4929990" y="2579581"/>
                      <a:pt x="4943080" y="2610010"/>
                    </a:cubicBezTo>
                    <a:lnTo>
                      <a:pt x="4945524" y="2621814"/>
                    </a:lnTo>
                    <a:lnTo>
                      <a:pt x="5510489" y="2621814"/>
                    </a:lnTo>
                    <a:lnTo>
                      <a:pt x="5510241" y="2620615"/>
                    </a:lnTo>
                    <a:cubicBezTo>
                      <a:pt x="5510241" y="2572530"/>
                      <a:pt x="5549079" y="2535542"/>
                      <a:pt x="5595314" y="2535542"/>
                    </a:cubicBezTo>
                    <a:cubicBezTo>
                      <a:pt x="5606873" y="2535542"/>
                      <a:pt x="5617969" y="2537969"/>
                      <a:pt x="5628112" y="2542333"/>
                    </a:cubicBezTo>
                    <a:lnTo>
                      <a:pt x="5635993" y="2547691"/>
                    </a:lnTo>
                    <a:lnTo>
                      <a:pt x="5922730" y="2051297"/>
                    </a:lnTo>
                    <a:lnTo>
                      <a:pt x="5922650" y="2051242"/>
                    </a:lnTo>
                    <a:cubicBezTo>
                      <a:pt x="5907161" y="2035754"/>
                      <a:pt x="5897451" y="2014485"/>
                      <a:pt x="5897451" y="1991369"/>
                    </a:cubicBezTo>
                    <a:cubicBezTo>
                      <a:pt x="5897451" y="1979347"/>
                      <a:pt x="5899879" y="1968020"/>
                      <a:pt x="5904242" y="1957790"/>
                    </a:cubicBezTo>
                    <a:lnTo>
                      <a:pt x="5911949" y="1946490"/>
                    </a:lnTo>
                    <a:lnTo>
                      <a:pt x="5618559" y="1435627"/>
                    </a:lnTo>
                    <a:lnTo>
                      <a:pt x="5611959" y="1436993"/>
                    </a:lnTo>
                    <a:cubicBezTo>
                      <a:pt x="5588840" y="1436993"/>
                      <a:pt x="5567572" y="1427284"/>
                      <a:pt x="5552084" y="1411794"/>
                    </a:cubicBezTo>
                    <a:lnTo>
                      <a:pt x="5539368" y="1393089"/>
                    </a:lnTo>
                    <a:close/>
                    <a:moveTo>
                      <a:pt x="553209" y="1393089"/>
                    </a:moveTo>
                    <a:lnTo>
                      <a:pt x="550730" y="1405060"/>
                    </a:lnTo>
                    <a:cubicBezTo>
                      <a:pt x="537640" y="1435488"/>
                      <a:pt x="507125" y="1457335"/>
                      <a:pt x="472448" y="1457335"/>
                    </a:cubicBezTo>
                    <a:lnTo>
                      <a:pt x="440939" y="1450811"/>
                    </a:lnTo>
                    <a:lnTo>
                      <a:pt x="145534" y="1965181"/>
                    </a:lnTo>
                    <a:lnTo>
                      <a:pt x="163355" y="1991395"/>
                    </a:lnTo>
                    <a:cubicBezTo>
                      <a:pt x="167718" y="2001538"/>
                      <a:pt x="170146" y="2012635"/>
                      <a:pt x="170146" y="2024194"/>
                    </a:cubicBezTo>
                    <a:cubicBezTo>
                      <a:pt x="170146" y="2035753"/>
                      <a:pt x="167718" y="2046849"/>
                      <a:pt x="163355" y="2056992"/>
                    </a:cubicBezTo>
                    <a:lnTo>
                      <a:pt x="155423" y="2068659"/>
                    </a:lnTo>
                    <a:lnTo>
                      <a:pt x="435185" y="2554283"/>
                    </a:lnTo>
                    <a:lnTo>
                      <a:pt x="439651" y="2551319"/>
                    </a:lnTo>
                    <a:cubicBezTo>
                      <a:pt x="449793" y="2547100"/>
                      <a:pt x="460890" y="2544788"/>
                      <a:pt x="472448" y="2544788"/>
                    </a:cubicBezTo>
                    <a:cubicBezTo>
                      <a:pt x="507125" y="2544788"/>
                      <a:pt x="537640" y="2566634"/>
                      <a:pt x="550730" y="2597063"/>
                    </a:cubicBezTo>
                    <a:lnTo>
                      <a:pt x="555855" y="2621814"/>
                    </a:lnTo>
                    <a:lnTo>
                      <a:pt x="1131103" y="2621814"/>
                    </a:lnTo>
                    <a:lnTo>
                      <a:pt x="1133930" y="2608160"/>
                    </a:lnTo>
                    <a:cubicBezTo>
                      <a:pt x="1147021" y="2577731"/>
                      <a:pt x="1177536" y="2555885"/>
                      <a:pt x="1212212" y="2555885"/>
                    </a:cubicBezTo>
                    <a:lnTo>
                      <a:pt x="1217359" y="2556951"/>
                    </a:lnTo>
                    <a:lnTo>
                      <a:pt x="1502485" y="2063345"/>
                    </a:lnTo>
                    <a:lnTo>
                      <a:pt x="1490781" y="2055388"/>
                    </a:lnTo>
                    <a:cubicBezTo>
                      <a:pt x="1475292" y="2039900"/>
                      <a:pt x="1465582" y="2018632"/>
                      <a:pt x="1465582" y="1995515"/>
                    </a:cubicBezTo>
                    <a:cubicBezTo>
                      <a:pt x="1465582" y="1971472"/>
                      <a:pt x="1475292" y="1950204"/>
                      <a:pt x="1490781" y="1934947"/>
                    </a:cubicBezTo>
                    <a:lnTo>
                      <a:pt x="1491201" y="1934668"/>
                    </a:lnTo>
                    <a:lnTo>
                      <a:pt x="1197912" y="1427081"/>
                    </a:lnTo>
                    <a:lnTo>
                      <a:pt x="1168318" y="1420954"/>
                    </a:lnTo>
                    <a:lnTo>
                      <a:pt x="1134618" y="1393089"/>
                    </a:lnTo>
                    <a:close/>
                    <a:moveTo>
                      <a:pt x="3863568" y="753603"/>
                    </a:moveTo>
                    <a:lnTo>
                      <a:pt x="3861174" y="765163"/>
                    </a:lnTo>
                    <a:cubicBezTo>
                      <a:pt x="3848084" y="795592"/>
                      <a:pt x="3817569" y="817439"/>
                      <a:pt x="3782892" y="817439"/>
                    </a:cubicBezTo>
                    <a:lnTo>
                      <a:pt x="3756139" y="811899"/>
                    </a:lnTo>
                    <a:lnTo>
                      <a:pt x="3468099" y="1311649"/>
                    </a:lnTo>
                    <a:lnTo>
                      <a:pt x="3469186" y="1312387"/>
                    </a:lnTo>
                    <a:cubicBezTo>
                      <a:pt x="3484675" y="1327876"/>
                      <a:pt x="3494384" y="1349144"/>
                      <a:pt x="3494384" y="1372262"/>
                    </a:cubicBezTo>
                    <a:cubicBezTo>
                      <a:pt x="3494384" y="1383821"/>
                      <a:pt x="3491956" y="1394917"/>
                      <a:pt x="3487593" y="1405060"/>
                    </a:cubicBezTo>
                    <a:lnTo>
                      <a:pt x="3470480" y="1430233"/>
                    </a:lnTo>
                    <a:lnTo>
                      <a:pt x="3757597" y="1928624"/>
                    </a:lnTo>
                    <a:lnTo>
                      <a:pt x="3782892" y="1923387"/>
                    </a:lnTo>
                    <a:cubicBezTo>
                      <a:pt x="3817569" y="1923387"/>
                      <a:pt x="3848084" y="1945233"/>
                      <a:pt x="3861174" y="1975661"/>
                    </a:cubicBezTo>
                    <a:lnTo>
                      <a:pt x="3862555" y="1982329"/>
                    </a:lnTo>
                    <a:lnTo>
                      <a:pt x="4419178" y="1982329"/>
                    </a:lnTo>
                    <a:lnTo>
                      <a:pt x="4422181" y="1967483"/>
                    </a:lnTo>
                    <a:cubicBezTo>
                      <a:pt x="4435271" y="1936795"/>
                      <a:pt x="4465787" y="1915989"/>
                      <a:pt x="4500463" y="1915989"/>
                    </a:cubicBezTo>
                    <a:lnTo>
                      <a:pt x="4528636" y="1921822"/>
                    </a:lnTo>
                    <a:lnTo>
                      <a:pt x="4809123" y="1434992"/>
                    </a:lnTo>
                    <a:lnTo>
                      <a:pt x="4804923" y="1432137"/>
                    </a:lnTo>
                    <a:cubicBezTo>
                      <a:pt x="4789434" y="1416647"/>
                      <a:pt x="4779725" y="1395379"/>
                      <a:pt x="4779725" y="1372262"/>
                    </a:cubicBezTo>
                    <a:cubicBezTo>
                      <a:pt x="4779725" y="1348220"/>
                      <a:pt x="4789434" y="1326952"/>
                      <a:pt x="4804923" y="1311694"/>
                    </a:cubicBezTo>
                    <a:lnTo>
                      <a:pt x="4812801" y="1306465"/>
                    </a:lnTo>
                    <a:lnTo>
                      <a:pt x="4533745" y="820561"/>
                    </a:lnTo>
                    <a:lnTo>
                      <a:pt x="4504162" y="826687"/>
                    </a:lnTo>
                    <a:cubicBezTo>
                      <a:pt x="4469486" y="826687"/>
                      <a:pt x="4438970" y="804840"/>
                      <a:pt x="4425880" y="774412"/>
                    </a:cubicBezTo>
                    <a:lnTo>
                      <a:pt x="4421571" y="753603"/>
                    </a:lnTo>
                    <a:close/>
                    <a:moveTo>
                      <a:pt x="1647674" y="753603"/>
                    </a:moveTo>
                    <a:lnTo>
                      <a:pt x="1632723" y="775596"/>
                    </a:lnTo>
                    <a:cubicBezTo>
                      <a:pt x="1617234" y="791085"/>
                      <a:pt x="1595966" y="800795"/>
                      <a:pt x="1572848" y="800795"/>
                    </a:cubicBezTo>
                    <a:lnTo>
                      <a:pt x="1548698" y="795794"/>
                    </a:lnTo>
                    <a:lnTo>
                      <a:pt x="1265337" y="1289191"/>
                    </a:lnTo>
                    <a:lnTo>
                      <a:pt x="1279398" y="1309873"/>
                    </a:lnTo>
                    <a:cubicBezTo>
                      <a:pt x="1283761" y="1320016"/>
                      <a:pt x="1286189" y="1331113"/>
                      <a:pt x="1286189" y="1342672"/>
                    </a:cubicBezTo>
                    <a:cubicBezTo>
                      <a:pt x="1286189" y="1365789"/>
                      <a:pt x="1276479" y="1387057"/>
                      <a:pt x="1260990" y="1402546"/>
                    </a:cubicBezTo>
                    <a:lnTo>
                      <a:pt x="1246811" y="1412185"/>
                    </a:lnTo>
                    <a:lnTo>
                      <a:pt x="1534962" y="1913567"/>
                    </a:lnTo>
                    <a:lnTo>
                      <a:pt x="1550655" y="1910442"/>
                    </a:lnTo>
                    <a:cubicBezTo>
                      <a:pt x="1585332" y="1910442"/>
                      <a:pt x="1615847" y="1932288"/>
                      <a:pt x="1628937" y="1962716"/>
                    </a:cubicBezTo>
                    <a:lnTo>
                      <a:pt x="1632998" y="1982328"/>
                    </a:lnTo>
                    <a:lnTo>
                      <a:pt x="2249386" y="1982328"/>
                    </a:lnTo>
                    <a:lnTo>
                      <a:pt x="2250714" y="1975661"/>
                    </a:lnTo>
                    <a:cubicBezTo>
                      <a:pt x="2259152" y="1955375"/>
                      <a:pt x="2275218" y="1938904"/>
                      <a:pt x="2295678" y="1930178"/>
                    </a:cubicBezTo>
                    <a:lnTo>
                      <a:pt x="2310597" y="1927161"/>
                    </a:lnTo>
                    <a:lnTo>
                      <a:pt x="2608346" y="1411702"/>
                    </a:lnTo>
                    <a:lnTo>
                      <a:pt x="2594877" y="1402546"/>
                    </a:lnTo>
                    <a:cubicBezTo>
                      <a:pt x="2579388" y="1387057"/>
                      <a:pt x="2569679" y="1365789"/>
                      <a:pt x="2569679" y="1342672"/>
                    </a:cubicBezTo>
                    <a:cubicBezTo>
                      <a:pt x="2569679" y="1331113"/>
                      <a:pt x="2572106" y="1320016"/>
                      <a:pt x="2576470" y="1309873"/>
                    </a:cubicBezTo>
                    <a:lnTo>
                      <a:pt x="2588764" y="1291789"/>
                    </a:lnTo>
                    <a:lnTo>
                      <a:pt x="2474142" y="1092204"/>
                    </a:lnTo>
                    <a:lnTo>
                      <a:pt x="2313494" y="814175"/>
                    </a:lnTo>
                    <a:lnTo>
                      <a:pt x="2296457" y="810648"/>
                    </a:lnTo>
                    <a:cubicBezTo>
                      <a:pt x="2281243" y="804102"/>
                      <a:pt x="2268174" y="793201"/>
                      <a:pt x="2258909" y="779601"/>
                    </a:cubicBezTo>
                    <a:lnTo>
                      <a:pt x="2250804" y="753603"/>
                    </a:lnTo>
                    <a:close/>
                    <a:moveTo>
                      <a:pt x="2726667" y="127236"/>
                    </a:moveTo>
                    <a:lnTo>
                      <a:pt x="2714627" y="144947"/>
                    </a:lnTo>
                    <a:cubicBezTo>
                      <a:pt x="2706882" y="152691"/>
                      <a:pt x="2697693" y="158991"/>
                      <a:pt x="2687550" y="163354"/>
                    </a:cubicBezTo>
                    <a:lnTo>
                      <a:pt x="2656270" y="169831"/>
                    </a:lnTo>
                    <a:lnTo>
                      <a:pt x="2373638" y="661959"/>
                    </a:lnTo>
                    <a:lnTo>
                      <a:pt x="2389130" y="672491"/>
                    </a:lnTo>
                    <a:cubicBezTo>
                      <a:pt x="2404619" y="687979"/>
                      <a:pt x="2414329" y="709248"/>
                      <a:pt x="2414329" y="732366"/>
                    </a:cubicBezTo>
                    <a:cubicBezTo>
                      <a:pt x="2414329" y="755483"/>
                      <a:pt x="2404619" y="776751"/>
                      <a:pt x="2389130" y="792240"/>
                    </a:cubicBezTo>
                    <a:lnTo>
                      <a:pt x="2365941" y="808005"/>
                    </a:lnTo>
                    <a:lnTo>
                      <a:pt x="2627563" y="1263228"/>
                    </a:lnTo>
                    <a:lnTo>
                      <a:pt x="2654752" y="1257599"/>
                    </a:lnTo>
                    <a:cubicBezTo>
                      <a:pt x="2700988" y="1257599"/>
                      <a:pt x="2739825" y="1296435"/>
                      <a:pt x="2739825" y="1342672"/>
                    </a:cubicBezTo>
                    <a:lnTo>
                      <a:pt x="2737073" y="1355961"/>
                    </a:lnTo>
                    <a:lnTo>
                      <a:pt x="3327534" y="1355961"/>
                    </a:lnTo>
                    <a:lnTo>
                      <a:pt x="3331029" y="1338684"/>
                    </a:lnTo>
                    <a:cubicBezTo>
                      <a:pt x="3344119" y="1307995"/>
                      <a:pt x="3374635" y="1287189"/>
                      <a:pt x="3409311" y="1287189"/>
                    </a:cubicBezTo>
                    <a:lnTo>
                      <a:pt x="3424449" y="1290324"/>
                    </a:lnTo>
                    <a:lnTo>
                      <a:pt x="3713854" y="789310"/>
                    </a:lnTo>
                    <a:lnTo>
                      <a:pt x="3717144" y="783600"/>
                    </a:lnTo>
                    <a:lnTo>
                      <a:pt x="3704610" y="765163"/>
                    </a:lnTo>
                    <a:cubicBezTo>
                      <a:pt x="3700246" y="755021"/>
                      <a:pt x="3697819" y="743924"/>
                      <a:pt x="3697819" y="732366"/>
                    </a:cubicBezTo>
                    <a:cubicBezTo>
                      <a:pt x="3697819" y="720807"/>
                      <a:pt x="3700246" y="709710"/>
                      <a:pt x="3704610" y="699567"/>
                    </a:cubicBezTo>
                    <a:lnTo>
                      <a:pt x="3710880" y="690343"/>
                    </a:lnTo>
                    <a:lnTo>
                      <a:pt x="3422665" y="188490"/>
                    </a:lnTo>
                    <a:lnTo>
                      <a:pt x="3413010" y="190489"/>
                    </a:lnTo>
                    <a:cubicBezTo>
                      <a:pt x="3378334" y="190489"/>
                      <a:pt x="3347818" y="168642"/>
                      <a:pt x="3334728" y="138214"/>
                    </a:cubicBezTo>
                    <a:lnTo>
                      <a:pt x="3332455" y="127236"/>
                    </a:lnTo>
                    <a:close/>
                    <a:moveTo>
                      <a:pt x="2654752" y="0"/>
                    </a:moveTo>
                    <a:cubicBezTo>
                      <a:pt x="2689429" y="0"/>
                      <a:pt x="2719944" y="21845"/>
                      <a:pt x="2733034" y="52274"/>
                    </a:cubicBezTo>
                    <a:lnTo>
                      <a:pt x="2738694" y="79611"/>
                    </a:lnTo>
                    <a:lnTo>
                      <a:pt x="3333155" y="79611"/>
                    </a:lnTo>
                    <a:lnTo>
                      <a:pt x="3334728" y="71838"/>
                    </a:lnTo>
                    <a:cubicBezTo>
                      <a:pt x="3347818" y="41149"/>
                      <a:pt x="3378334" y="20343"/>
                      <a:pt x="3413010" y="20343"/>
                    </a:cubicBezTo>
                    <a:cubicBezTo>
                      <a:pt x="3459246" y="20343"/>
                      <a:pt x="3498083" y="59180"/>
                      <a:pt x="3498083" y="105416"/>
                    </a:cubicBezTo>
                    <a:cubicBezTo>
                      <a:pt x="3498083" y="128533"/>
                      <a:pt x="3488373" y="149801"/>
                      <a:pt x="3472885" y="165290"/>
                    </a:cubicBezTo>
                    <a:lnTo>
                      <a:pt x="3466747" y="169463"/>
                    </a:lnTo>
                    <a:lnTo>
                      <a:pt x="3746622" y="656444"/>
                    </a:lnTo>
                    <a:lnTo>
                      <a:pt x="3750094" y="654083"/>
                    </a:lnTo>
                    <a:cubicBezTo>
                      <a:pt x="3760237" y="649720"/>
                      <a:pt x="3771333" y="647293"/>
                      <a:pt x="3782892" y="647293"/>
                    </a:cubicBezTo>
                    <a:cubicBezTo>
                      <a:pt x="3817569" y="647293"/>
                      <a:pt x="3848084" y="669138"/>
                      <a:pt x="3861174" y="699567"/>
                    </a:cubicBezTo>
                    <a:lnTo>
                      <a:pt x="3862501" y="705978"/>
                    </a:lnTo>
                    <a:lnTo>
                      <a:pt x="4427808" y="705978"/>
                    </a:lnTo>
                    <a:lnTo>
                      <a:pt x="4444287" y="681739"/>
                    </a:lnTo>
                    <a:cubicBezTo>
                      <a:pt x="4459776" y="666250"/>
                      <a:pt x="4481044" y="656541"/>
                      <a:pt x="4504162" y="656541"/>
                    </a:cubicBezTo>
                    <a:cubicBezTo>
                      <a:pt x="4550398" y="656541"/>
                      <a:pt x="4589235" y="695378"/>
                      <a:pt x="4589235" y="741614"/>
                    </a:cubicBezTo>
                    <a:cubicBezTo>
                      <a:pt x="4589235" y="753173"/>
                      <a:pt x="4586807" y="764269"/>
                      <a:pt x="4582444" y="774412"/>
                    </a:cubicBezTo>
                    <a:lnTo>
                      <a:pt x="4571497" y="790515"/>
                    </a:lnTo>
                    <a:lnTo>
                      <a:pt x="4857749" y="1288593"/>
                    </a:lnTo>
                    <a:lnTo>
                      <a:pt x="4864798" y="1287189"/>
                    </a:lnTo>
                    <a:cubicBezTo>
                      <a:pt x="4899475" y="1287189"/>
                      <a:pt x="4929990" y="1309035"/>
                      <a:pt x="4943080" y="1339464"/>
                    </a:cubicBezTo>
                    <a:lnTo>
                      <a:pt x="4944322" y="1345464"/>
                    </a:lnTo>
                    <a:lnTo>
                      <a:pt x="5528171" y="1345464"/>
                    </a:lnTo>
                    <a:lnTo>
                      <a:pt x="5533417" y="1319122"/>
                    </a:lnTo>
                    <a:cubicBezTo>
                      <a:pt x="5546073" y="1288693"/>
                      <a:pt x="5575895" y="1266847"/>
                      <a:pt x="5611959" y="1266847"/>
                    </a:cubicBezTo>
                    <a:cubicBezTo>
                      <a:pt x="5658193" y="1266847"/>
                      <a:pt x="5697032" y="1305684"/>
                      <a:pt x="5697032" y="1351920"/>
                    </a:cubicBezTo>
                    <a:cubicBezTo>
                      <a:pt x="5697032" y="1375037"/>
                      <a:pt x="5687322" y="1396306"/>
                      <a:pt x="5671833" y="1411794"/>
                    </a:cubicBezTo>
                    <a:lnTo>
                      <a:pt x="5663233" y="1417641"/>
                    </a:lnTo>
                    <a:lnTo>
                      <a:pt x="5948348" y="1913741"/>
                    </a:lnTo>
                    <a:lnTo>
                      <a:pt x="5949726" y="1912826"/>
                    </a:lnTo>
                    <a:cubicBezTo>
                      <a:pt x="5959869" y="1908608"/>
                      <a:pt x="5970966" y="1906296"/>
                      <a:pt x="5982524" y="1906296"/>
                    </a:cubicBezTo>
                    <a:cubicBezTo>
                      <a:pt x="6028760" y="1906296"/>
                      <a:pt x="6067597" y="1945133"/>
                      <a:pt x="6067597" y="1991369"/>
                    </a:cubicBezTo>
                    <a:cubicBezTo>
                      <a:pt x="6067597" y="2037602"/>
                      <a:pt x="6028760" y="2076441"/>
                      <a:pt x="5982524" y="2076441"/>
                    </a:cubicBezTo>
                    <a:lnTo>
                      <a:pt x="5965562" y="2072929"/>
                    </a:lnTo>
                    <a:lnTo>
                      <a:pt x="5670999" y="2583996"/>
                    </a:lnTo>
                    <a:lnTo>
                      <a:pt x="5673596" y="2587817"/>
                    </a:lnTo>
                    <a:cubicBezTo>
                      <a:pt x="5677959" y="2597959"/>
                      <a:pt x="5680387" y="2609056"/>
                      <a:pt x="5680387" y="2620615"/>
                    </a:cubicBezTo>
                    <a:cubicBezTo>
                      <a:pt x="5680387" y="2666849"/>
                      <a:pt x="5641550" y="2705688"/>
                      <a:pt x="5595314" y="2705688"/>
                    </a:cubicBezTo>
                    <a:cubicBezTo>
                      <a:pt x="5572197" y="2705688"/>
                      <a:pt x="5550928" y="2695978"/>
                      <a:pt x="5535439" y="2680489"/>
                    </a:cubicBezTo>
                    <a:lnTo>
                      <a:pt x="5527927" y="2669439"/>
                    </a:lnTo>
                    <a:lnTo>
                      <a:pt x="4944357" y="2669439"/>
                    </a:lnTo>
                    <a:lnTo>
                      <a:pt x="4943080" y="2675606"/>
                    </a:lnTo>
                    <a:cubicBezTo>
                      <a:pt x="4929990" y="2706034"/>
                      <a:pt x="4899475" y="2727881"/>
                      <a:pt x="4864798" y="2727881"/>
                    </a:cubicBezTo>
                    <a:lnTo>
                      <a:pt x="4861531" y="2727204"/>
                    </a:lnTo>
                    <a:lnTo>
                      <a:pt x="4522913" y="3314707"/>
                    </a:lnTo>
                    <a:lnTo>
                      <a:pt x="3823916" y="3314707"/>
                    </a:lnTo>
                    <a:lnTo>
                      <a:pt x="3815027" y="3327783"/>
                    </a:lnTo>
                    <a:cubicBezTo>
                      <a:pt x="3799538" y="3343272"/>
                      <a:pt x="3778270" y="3352982"/>
                      <a:pt x="3755152" y="3352982"/>
                    </a:cubicBezTo>
                    <a:lnTo>
                      <a:pt x="3745625" y="3351009"/>
                    </a:lnTo>
                    <a:lnTo>
                      <a:pt x="3467168" y="3834133"/>
                    </a:lnTo>
                    <a:lnTo>
                      <a:pt x="3471699" y="3835071"/>
                    </a:lnTo>
                    <a:cubicBezTo>
                      <a:pt x="3502128" y="3848161"/>
                      <a:pt x="3523975" y="3878676"/>
                      <a:pt x="3523975" y="3913353"/>
                    </a:cubicBezTo>
                    <a:cubicBezTo>
                      <a:pt x="3523975" y="3959587"/>
                      <a:pt x="3485136" y="3998426"/>
                      <a:pt x="3438902" y="3998426"/>
                    </a:cubicBezTo>
                    <a:cubicBezTo>
                      <a:pt x="3404224" y="3998426"/>
                      <a:pt x="3373710" y="3976579"/>
                      <a:pt x="3360619" y="3946151"/>
                    </a:cubicBezTo>
                    <a:lnTo>
                      <a:pt x="3356127" y="3924455"/>
                    </a:lnTo>
                    <a:lnTo>
                      <a:pt x="2756020" y="3924455"/>
                    </a:lnTo>
                    <a:lnTo>
                      <a:pt x="2751528" y="3946151"/>
                    </a:lnTo>
                    <a:cubicBezTo>
                      <a:pt x="2738438" y="3976579"/>
                      <a:pt x="2707923" y="3998426"/>
                      <a:pt x="2673246" y="3998426"/>
                    </a:cubicBezTo>
                    <a:cubicBezTo>
                      <a:pt x="2627011" y="3998426"/>
                      <a:pt x="2588173" y="3959587"/>
                      <a:pt x="2588173" y="3913353"/>
                    </a:cubicBezTo>
                    <a:cubicBezTo>
                      <a:pt x="2588173" y="3901794"/>
                      <a:pt x="2590600" y="3890697"/>
                      <a:pt x="2594964" y="3880555"/>
                    </a:cubicBezTo>
                    <a:lnTo>
                      <a:pt x="2613198" y="3853733"/>
                    </a:lnTo>
                    <a:lnTo>
                      <a:pt x="2321471" y="3348850"/>
                    </a:lnTo>
                    <a:lnTo>
                      <a:pt x="2301516" y="3352982"/>
                    </a:lnTo>
                    <a:cubicBezTo>
                      <a:pt x="2278398" y="3352982"/>
                      <a:pt x="2257129" y="3343272"/>
                      <a:pt x="2241641" y="3327783"/>
                    </a:cubicBezTo>
                    <a:lnTo>
                      <a:pt x="2232751" y="3314707"/>
                    </a:lnTo>
                    <a:lnTo>
                      <a:pt x="1657144" y="3314707"/>
                    </a:lnTo>
                    <a:lnTo>
                      <a:pt x="1641969" y="3337029"/>
                    </a:lnTo>
                    <a:cubicBezTo>
                      <a:pt x="1626481" y="3352518"/>
                      <a:pt x="1605212" y="3362228"/>
                      <a:pt x="1582094" y="3362228"/>
                    </a:cubicBezTo>
                    <a:cubicBezTo>
                      <a:pt x="1535860" y="3362228"/>
                      <a:pt x="1497021" y="3323389"/>
                      <a:pt x="1497021" y="3277155"/>
                    </a:cubicBezTo>
                    <a:cubicBezTo>
                      <a:pt x="1497021" y="3265134"/>
                      <a:pt x="1499448" y="3253806"/>
                      <a:pt x="1503812" y="3243577"/>
                    </a:cubicBezTo>
                    <a:lnTo>
                      <a:pt x="1504541" y="3242508"/>
                    </a:lnTo>
                    <a:lnTo>
                      <a:pt x="1205513" y="2724990"/>
                    </a:lnTo>
                    <a:lnTo>
                      <a:pt x="1187193" y="2722142"/>
                    </a:lnTo>
                    <a:cubicBezTo>
                      <a:pt x="1163368" y="2714571"/>
                      <a:pt x="1143748" y="2696577"/>
                      <a:pt x="1133930" y="2673756"/>
                    </a:cubicBezTo>
                    <a:lnTo>
                      <a:pt x="1133036" y="2669439"/>
                    </a:lnTo>
                    <a:lnTo>
                      <a:pt x="546121" y="2669439"/>
                    </a:lnTo>
                    <a:lnTo>
                      <a:pt x="532323" y="2689735"/>
                    </a:lnTo>
                    <a:cubicBezTo>
                      <a:pt x="516834" y="2705224"/>
                      <a:pt x="495567" y="2714934"/>
                      <a:pt x="472448" y="2714934"/>
                    </a:cubicBezTo>
                    <a:cubicBezTo>
                      <a:pt x="426214" y="2714934"/>
                      <a:pt x="387375" y="2676095"/>
                      <a:pt x="387375" y="2629861"/>
                    </a:cubicBezTo>
                    <a:cubicBezTo>
                      <a:pt x="387375" y="2617840"/>
                      <a:pt x="389803" y="2606512"/>
                      <a:pt x="394166" y="2596283"/>
                    </a:cubicBezTo>
                    <a:lnTo>
                      <a:pt x="400111" y="2587565"/>
                    </a:lnTo>
                    <a:lnTo>
                      <a:pt x="119272" y="2101524"/>
                    </a:lnTo>
                    <a:lnTo>
                      <a:pt x="117871" y="2102476"/>
                    </a:lnTo>
                    <a:cubicBezTo>
                      <a:pt x="107729" y="2106839"/>
                      <a:pt x="96632" y="2109267"/>
                      <a:pt x="85073" y="2109267"/>
                    </a:cubicBezTo>
                    <a:cubicBezTo>
                      <a:pt x="38839" y="2109267"/>
                      <a:pt x="0" y="2070428"/>
                      <a:pt x="0" y="2024194"/>
                    </a:cubicBezTo>
                    <a:cubicBezTo>
                      <a:pt x="0" y="1976109"/>
                      <a:pt x="38839" y="1939121"/>
                      <a:pt x="85073" y="1939121"/>
                    </a:cubicBezTo>
                    <a:lnTo>
                      <a:pt x="103219" y="1942878"/>
                    </a:lnTo>
                    <a:lnTo>
                      <a:pt x="404405" y="1420121"/>
                    </a:lnTo>
                    <a:lnTo>
                      <a:pt x="394166" y="1405060"/>
                    </a:lnTo>
                    <a:cubicBezTo>
                      <a:pt x="389803" y="1394917"/>
                      <a:pt x="387375" y="1383821"/>
                      <a:pt x="387375" y="1372262"/>
                    </a:cubicBezTo>
                    <a:cubicBezTo>
                      <a:pt x="387375" y="1324178"/>
                      <a:pt x="426214" y="1287189"/>
                      <a:pt x="472448" y="1287189"/>
                    </a:cubicBezTo>
                    <a:cubicBezTo>
                      <a:pt x="507125" y="1287189"/>
                      <a:pt x="537640" y="1309035"/>
                      <a:pt x="550730" y="1339464"/>
                    </a:cubicBezTo>
                    <a:lnTo>
                      <a:pt x="551972" y="1345464"/>
                    </a:lnTo>
                    <a:lnTo>
                      <a:pt x="1116914" y="1345464"/>
                    </a:lnTo>
                    <a:lnTo>
                      <a:pt x="1116043" y="1342672"/>
                    </a:lnTo>
                    <a:cubicBezTo>
                      <a:pt x="1116043" y="1296435"/>
                      <a:pt x="1153031" y="1257599"/>
                      <a:pt x="1201116" y="1257599"/>
                    </a:cubicBezTo>
                    <a:lnTo>
                      <a:pt x="1225529" y="1262653"/>
                    </a:lnTo>
                    <a:lnTo>
                      <a:pt x="1509279" y="770162"/>
                    </a:lnTo>
                    <a:lnTo>
                      <a:pt x="1494566" y="748520"/>
                    </a:lnTo>
                    <a:cubicBezTo>
                      <a:pt x="1490202" y="738377"/>
                      <a:pt x="1487775" y="727281"/>
                      <a:pt x="1487775" y="715722"/>
                    </a:cubicBezTo>
                    <a:cubicBezTo>
                      <a:pt x="1487775" y="667637"/>
                      <a:pt x="1526614" y="630649"/>
                      <a:pt x="1572848" y="630649"/>
                    </a:cubicBezTo>
                    <a:cubicBezTo>
                      <a:pt x="1607525" y="630649"/>
                      <a:pt x="1638040" y="652495"/>
                      <a:pt x="1651130" y="682924"/>
                    </a:cubicBezTo>
                    <a:lnTo>
                      <a:pt x="1655904" y="705978"/>
                    </a:lnTo>
                    <a:lnTo>
                      <a:pt x="2252137" y="705978"/>
                    </a:lnTo>
                    <a:lnTo>
                      <a:pt x="2258422" y="685130"/>
                    </a:lnTo>
                    <a:cubicBezTo>
                      <a:pt x="2267460" y="671530"/>
                      <a:pt x="2280333" y="660629"/>
                      <a:pt x="2295678" y="654084"/>
                    </a:cubicBezTo>
                    <a:lnTo>
                      <a:pt x="2326693" y="647811"/>
                    </a:lnTo>
                    <a:lnTo>
                      <a:pt x="2610356" y="155470"/>
                    </a:lnTo>
                    <a:lnTo>
                      <a:pt x="2594877" y="144947"/>
                    </a:lnTo>
                    <a:cubicBezTo>
                      <a:pt x="2579388" y="129458"/>
                      <a:pt x="2569679" y="108190"/>
                      <a:pt x="2569679" y="85072"/>
                    </a:cubicBezTo>
                    <a:cubicBezTo>
                      <a:pt x="2569679" y="38836"/>
                      <a:pt x="2608517" y="0"/>
                      <a:pt x="2654752" y="0"/>
                    </a:cubicBezTo>
                    <a:close/>
                  </a:path>
                </a:pathLst>
              </a:custGeom>
              <a:grpFill/>
              <a:ln w="9525"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Freeform: Shape 65">
              <a:extLst>
                <a:ext uri="{FF2B5EF4-FFF2-40B4-BE49-F238E27FC236}">
                  <a16:creationId xmlns:a16="http://schemas.microsoft.com/office/drawing/2014/main" id="{F7F6D971-A705-4B43-9964-5269154453FE}"/>
                </a:ext>
              </a:extLst>
            </p:cNvPr>
            <p:cNvSpPr/>
            <p:nvPr/>
          </p:nvSpPr>
          <p:spPr>
            <a:xfrm>
              <a:off x="8180107" y="5163592"/>
              <a:ext cx="1365108" cy="745981"/>
            </a:xfrm>
            <a:custGeom>
              <a:avLst/>
              <a:gdLst>
                <a:gd name="connsiteX0" fmla="*/ 1578769 w 1600200"/>
                <a:gd name="connsiteY0" fmla="*/ 285274 h 409575"/>
                <a:gd name="connsiteX1" fmla="*/ 1285398 w 1600200"/>
                <a:gd name="connsiteY1" fmla="*/ 285274 h 409575"/>
                <a:gd name="connsiteX2" fmla="*/ 1257776 w 1600200"/>
                <a:gd name="connsiteY2" fmla="*/ 323374 h 409575"/>
                <a:gd name="connsiteX3" fmla="*/ 1217771 w 1600200"/>
                <a:gd name="connsiteY3" fmla="*/ 153829 h 409575"/>
                <a:gd name="connsiteX4" fmla="*/ 1181576 w 1600200"/>
                <a:gd name="connsiteY4" fmla="*/ 285274 h 409575"/>
                <a:gd name="connsiteX5" fmla="*/ 1093946 w 1600200"/>
                <a:gd name="connsiteY5" fmla="*/ 285274 h 409575"/>
                <a:gd name="connsiteX6" fmla="*/ 1080611 w 1600200"/>
                <a:gd name="connsiteY6" fmla="*/ 335756 h 409575"/>
                <a:gd name="connsiteX7" fmla="*/ 1056798 w 1600200"/>
                <a:gd name="connsiteY7" fmla="*/ 277654 h 409575"/>
                <a:gd name="connsiteX8" fmla="*/ 1032986 w 1600200"/>
                <a:gd name="connsiteY8" fmla="*/ 322421 h 409575"/>
                <a:gd name="connsiteX9" fmla="*/ 988219 w 1600200"/>
                <a:gd name="connsiteY9" fmla="*/ 21431 h 409575"/>
                <a:gd name="connsiteX10" fmla="*/ 932973 w 1600200"/>
                <a:gd name="connsiteY10" fmla="*/ 393859 h 409575"/>
                <a:gd name="connsiteX11" fmla="*/ 912019 w 1600200"/>
                <a:gd name="connsiteY11" fmla="*/ 285274 h 409575"/>
                <a:gd name="connsiteX12" fmla="*/ 686276 w 1600200"/>
                <a:gd name="connsiteY12" fmla="*/ 285274 h 409575"/>
                <a:gd name="connsiteX13" fmla="*/ 656748 w 1600200"/>
                <a:gd name="connsiteY13" fmla="*/ 344329 h 409575"/>
                <a:gd name="connsiteX14" fmla="*/ 621506 w 1600200"/>
                <a:gd name="connsiteY14" fmla="*/ 150971 h 409575"/>
                <a:gd name="connsiteX15" fmla="*/ 578644 w 1600200"/>
                <a:gd name="connsiteY15" fmla="*/ 285274 h 409575"/>
                <a:gd name="connsiteX16" fmla="*/ 491966 w 1600200"/>
                <a:gd name="connsiteY16" fmla="*/ 285274 h 409575"/>
                <a:gd name="connsiteX17" fmla="*/ 467201 w 1600200"/>
                <a:gd name="connsiteY17" fmla="*/ 322421 h 409575"/>
                <a:gd name="connsiteX18" fmla="*/ 441484 w 1600200"/>
                <a:gd name="connsiteY18" fmla="*/ 275749 h 409575"/>
                <a:gd name="connsiteX19" fmla="*/ 408146 w 1600200"/>
                <a:gd name="connsiteY19" fmla="*/ 336709 h 409575"/>
                <a:gd name="connsiteX20" fmla="*/ 376714 w 1600200"/>
                <a:gd name="connsiteY20" fmla="*/ 72866 h 409575"/>
                <a:gd name="connsiteX21" fmla="*/ 335756 w 1600200"/>
                <a:gd name="connsiteY21" fmla="*/ 377666 h 409575"/>
                <a:gd name="connsiteX22" fmla="*/ 308134 w 1600200"/>
                <a:gd name="connsiteY22" fmla="*/ 285274 h 409575"/>
                <a:gd name="connsiteX23" fmla="*/ 238601 w 1600200"/>
                <a:gd name="connsiteY23" fmla="*/ 285274 h 409575"/>
                <a:gd name="connsiteX24" fmla="*/ 210026 w 1600200"/>
                <a:gd name="connsiteY24" fmla="*/ 237649 h 409575"/>
                <a:gd name="connsiteX25" fmla="*/ 177641 w 1600200"/>
                <a:gd name="connsiteY25" fmla="*/ 285274 h 409575"/>
                <a:gd name="connsiteX26" fmla="*/ 21431 w 1600200"/>
                <a:gd name="connsiteY26" fmla="*/ 28527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0" h="409575">
                  <a:moveTo>
                    <a:pt x="1578769" y="285274"/>
                  </a:moveTo>
                  <a:lnTo>
                    <a:pt x="1285398" y="285274"/>
                  </a:lnTo>
                  <a:lnTo>
                    <a:pt x="1257776" y="323374"/>
                  </a:lnTo>
                  <a:lnTo>
                    <a:pt x="1217771" y="153829"/>
                  </a:lnTo>
                  <a:lnTo>
                    <a:pt x="1181576" y="285274"/>
                  </a:lnTo>
                  <a:lnTo>
                    <a:pt x="1093946" y="285274"/>
                  </a:lnTo>
                  <a:lnTo>
                    <a:pt x="1080611" y="335756"/>
                  </a:lnTo>
                  <a:lnTo>
                    <a:pt x="1056798" y="277654"/>
                  </a:lnTo>
                  <a:lnTo>
                    <a:pt x="1032986" y="322421"/>
                  </a:lnTo>
                  <a:lnTo>
                    <a:pt x="988219" y="21431"/>
                  </a:lnTo>
                  <a:lnTo>
                    <a:pt x="932973" y="393859"/>
                  </a:lnTo>
                  <a:lnTo>
                    <a:pt x="912019" y="285274"/>
                  </a:lnTo>
                  <a:lnTo>
                    <a:pt x="686276" y="285274"/>
                  </a:lnTo>
                  <a:lnTo>
                    <a:pt x="656748" y="344329"/>
                  </a:lnTo>
                  <a:lnTo>
                    <a:pt x="621506" y="150971"/>
                  </a:lnTo>
                  <a:lnTo>
                    <a:pt x="578644" y="285274"/>
                  </a:lnTo>
                  <a:lnTo>
                    <a:pt x="491966" y="285274"/>
                  </a:lnTo>
                  <a:lnTo>
                    <a:pt x="467201" y="322421"/>
                  </a:lnTo>
                  <a:lnTo>
                    <a:pt x="441484" y="275749"/>
                  </a:lnTo>
                  <a:lnTo>
                    <a:pt x="408146" y="336709"/>
                  </a:lnTo>
                  <a:lnTo>
                    <a:pt x="376714" y="72866"/>
                  </a:lnTo>
                  <a:lnTo>
                    <a:pt x="335756" y="377666"/>
                  </a:lnTo>
                  <a:lnTo>
                    <a:pt x="308134" y="285274"/>
                  </a:lnTo>
                  <a:lnTo>
                    <a:pt x="238601" y="285274"/>
                  </a:lnTo>
                  <a:lnTo>
                    <a:pt x="210026" y="237649"/>
                  </a:lnTo>
                  <a:lnTo>
                    <a:pt x="177641" y="285274"/>
                  </a:lnTo>
                  <a:lnTo>
                    <a:pt x="21431" y="285274"/>
                  </a:lnTo>
                </a:path>
              </a:pathLst>
            </a:custGeom>
            <a:solidFill>
              <a:srgbClr val="90B4BE"/>
            </a:solidFill>
            <a:ln w="28575" cap="rnd">
              <a:solidFill>
                <a:srgbClr val="C9EFBA"/>
              </a:solidFill>
              <a:prstDash val="solid"/>
              <a:round/>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pic>
          <p:nvPicPr>
            <p:cNvPr id="18" name="Graphic 1">
              <a:extLst>
                <a:ext uri="{FF2B5EF4-FFF2-40B4-BE49-F238E27FC236}">
                  <a16:creationId xmlns:a16="http://schemas.microsoft.com/office/drawing/2014/main" id="{905C69D5-98AF-4D8D-8470-32495F93C7AF}"/>
                </a:ext>
              </a:extLst>
            </p:cNvPr>
            <p:cNvPicPr>
              <a:picLocks noChangeAspect="1"/>
            </p:cNvPicPr>
            <p:nvPr/>
          </p:nvPicPr>
          <p:blipFill>
            <a:blip r:embed="rId3">
              <a:duotone>
                <a:prstClr val="black"/>
                <a:schemeClr val="accent6">
                  <a:lumMod val="75000"/>
                  <a:tint val="45000"/>
                  <a:satMod val="400000"/>
                </a:schemeClr>
              </a:duotone>
              <a:extLst>
                <a:ext uri="{96DAC541-7B7A-43D3-8B79-37D633B846F1}">
                  <asvg:svgBlip xmlns:asvg="http://schemas.microsoft.com/office/drawing/2016/SVG/main" xmlns="" r:embed="rId4"/>
                </a:ext>
              </a:extLst>
            </a:blip>
            <a:stretch>
              <a:fillRect/>
            </a:stretch>
          </p:blipFill>
          <p:spPr>
            <a:xfrm>
              <a:off x="10561" y="5175784"/>
              <a:ext cx="4552164" cy="811751"/>
            </a:xfrm>
            <a:prstGeom prst="rect">
              <a:avLst/>
            </a:prstGeom>
          </p:spPr>
        </p:pic>
      </p:grpSp>
      <p:sp>
        <p:nvSpPr>
          <p:cNvPr id="2" name="投影片編號版面配置區 1">
            <a:extLst>
              <a:ext uri="{FF2B5EF4-FFF2-40B4-BE49-F238E27FC236}">
                <a16:creationId xmlns:a16="http://schemas.microsoft.com/office/drawing/2014/main" id="{147280D8-7878-4266-833E-2BD6401900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3" name="標題 1">
            <a:extLst>
              <a:ext uri="{FF2B5EF4-FFF2-40B4-BE49-F238E27FC236}">
                <a16:creationId xmlns:a16="http://schemas.microsoft.com/office/drawing/2014/main" id="{88CC5476-DDCF-4986-A171-BF8252611C43}"/>
              </a:ext>
            </a:extLst>
          </p:cNvPr>
          <p:cNvSpPr txBox="1">
            <a:spLocks/>
          </p:cNvSpPr>
          <p:nvPr/>
        </p:nvSpPr>
        <p:spPr bwMode="auto">
          <a:xfrm>
            <a:off x="786700" y="1137395"/>
            <a:ext cx="7817748"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sz="4000" b="1" dirty="0">
                <a:solidFill>
                  <a:srgbClr val="093F5C"/>
                </a:solidFill>
                <a:latin typeface="微軟正黑體" panose="020B0604030504040204" pitchFamily="34" charset="-120"/>
                <a:ea typeface="微軟正黑體" panose="020B0604030504040204" pitchFamily="34" charset="-120"/>
              </a:rPr>
              <a:t>Long-term Caregivers</a:t>
            </a:r>
          </a:p>
          <a:p>
            <a:pPr>
              <a:spcBef>
                <a:spcPct val="0"/>
              </a:spcBef>
              <a:buNone/>
            </a:pPr>
            <a:r>
              <a:rPr kumimoji="0" lang="en-US" sz="4000" b="1" dirty="0">
                <a:solidFill>
                  <a:schemeClr val="accent6">
                    <a:lumMod val="75000"/>
                  </a:schemeClr>
                </a:solidFill>
                <a:latin typeface="微軟正黑體" panose="020B0604030504040204" pitchFamily="34" charset="-120"/>
                <a:ea typeface="微軟正黑體" panose="020B0604030504040204" pitchFamily="34" charset="-120"/>
              </a:rPr>
              <a:t>HIV Prevention Competencies and Precautions</a:t>
            </a:r>
          </a:p>
        </p:txBody>
      </p:sp>
      <p:sp>
        <p:nvSpPr>
          <p:cNvPr id="26" name="副標題 2">
            <a:extLst>
              <a:ext uri="{FF2B5EF4-FFF2-40B4-BE49-F238E27FC236}">
                <a16:creationId xmlns:a16="http://schemas.microsoft.com/office/drawing/2014/main" id="{9A304A5C-0A08-4E21-A311-36B9B881F7EE}"/>
              </a:ext>
            </a:extLst>
          </p:cNvPr>
          <p:cNvSpPr>
            <a:spLocks noGrp="1"/>
          </p:cNvSpPr>
          <p:nvPr>
            <p:ph type="subTitle" idx="1"/>
          </p:nvPr>
        </p:nvSpPr>
        <p:spPr>
          <a:xfrm>
            <a:off x="2354117" y="3343691"/>
            <a:ext cx="6192837" cy="1450455"/>
          </a:xfrm>
        </p:spPr>
        <p:txBody>
          <a:bodyPr rtlCol="0" anchor="ctr">
            <a:noAutofit/>
          </a:bodyPr>
          <a:lstStyle/>
          <a:p>
            <a:pPr algn="l" eaLnBrk="1" fontAlgn="auto" hangingPunct="1">
              <a:spcBef>
                <a:spcPts val="600"/>
              </a:spcBef>
              <a:spcAft>
                <a:spcPts val="0"/>
              </a:spcAft>
              <a:defRPr/>
            </a:pPr>
            <a:r>
              <a:rPr kumimoji="1" lang="en-US" b="1" dirty="0">
                <a:solidFill>
                  <a:srgbClr val="093F5C"/>
                </a:solidFill>
                <a:latin typeface="微軟正黑體" panose="020B0604030504040204" pitchFamily="34" charset="-120"/>
                <a:ea typeface="微軟正黑體" panose="020B0604030504040204" pitchFamily="34" charset="-120"/>
              </a:rPr>
              <a:t>Taiwan Centers for Disease Control, Ministry of Health and Welfare </a:t>
            </a:r>
          </a:p>
        </p:txBody>
      </p:sp>
    </p:spTree>
    <p:extLst>
      <p:ext uri="{BB962C8B-B14F-4D97-AF65-F5344CB8AC3E}">
        <p14:creationId xmlns:p14="http://schemas.microsoft.com/office/powerpoint/2010/main" val="3872395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1"/>
          <p:cNvSpPr>
            <a:spLocks noGrp="1"/>
          </p:cNvSpPr>
          <p:nvPr>
            <p:ph type="title"/>
          </p:nvPr>
        </p:nvSpPr>
        <p:spPr>
          <a:xfrm>
            <a:off x="-3689" y="75903"/>
            <a:ext cx="6164356" cy="1143000"/>
          </a:xfrm>
        </p:spPr>
        <p:txBody>
          <a:bodyPr vert="horz" lIns="91440" tIns="45720" rIns="91440" bIns="45720" rtlCol="0" anchor="ctr">
            <a:normAutofit/>
          </a:bodyPr>
          <a:lstStyle/>
          <a:p>
            <a:r>
              <a:rPr kumimoji="1" lang="en-US" altLang="zh-TW" sz="3200" b="1" dirty="0">
                <a:solidFill>
                  <a:schemeClr val="bg1"/>
                </a:solidFill>
                <a:latin typeface="微軟正黑體" panose="020B0604030504040204" pitchFamily="34" charset="-120"/>
                <a:ea typeface="微軟正黑體" panose="020B0604030504040204" pitchFamily="34" charset="-120"/>
              </a:rPr>
              <a:t>Does HIV infection mean AIDS?</a:t>
            </a:r>
            <a:endParaRPr kumimoji="1" lang="zh-TW" altLang="en-US" sz="3200" b="1" dirty="0">
              <a:solidFill>
                <a:schemeClr val="bg1"/>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rotWithShape="1">
          <a:blip r:embed="rId2" cstate="print">
            <a:extLst>
              <a:ext uri="{28A0092B-C50C-407E-A947-70E740481C1C}">
                <a14:useLocalDpi xmlns:a14="http://schemas.microsoft.com/office/drawing/2010/main" val="0"/>
              </a:ext>
            </a:extLst>
          </a:blip>
          <a:srcRect l="17455" t="38239" r="75090" b="40025"/>
          <a:stretch/>
        </p:blipFill>
        <p:spPr>
          <a:xfrm>
            <a:off x="3910792" y="2658356"/>
            <a:ext cx="1065403" cy="937788"/>
          </a:xfrm>
          <a:prstGeom prst="rect">
            <a:avLst/>
          </a:prstGeom>
        </p:spPr>
      </p:pic>
      <p:sp>
        <p:nvSpPr>
          <p:cNvPr id="10" name="向右箭號 9"/>
          <p:cNvSpPr/>
          <p:nvPr/>
        </p:nvSpPr>
        <p:spPr>
          <a:xfrm>
            <a:off x="3233651" y="1772342"/>
            <a:ext cx="2488553" cy="1002536"/>
          </a:xfrm>
          <a:prstGeom prst="rightArrow">
            <a:avLst/>
          </a:prstGeom>
          <a:solidFill>
            <a:srgbClr val="58889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1600" b="1" dirty="0">
                <a:solidFill>
                  <a:schemeClr val="bg1"/>
                </a:solidFill>
                <a:latin typeface="微軟正黑體" panose="020B0604030504040204" pitchFamily="34" charset="-120"/>
                <a:ea typeface="微軟正黑體" panose="020B0604030504040204" pitchFamily="34" charset="-120"/>
              </a:rPr>
              <a:t>Defeat Human Immune System</a:t>
            </a:r>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044" y="-27384"/>
            <a:ext cx="2992581" cy="1732207"/>
          </a:xfrm>
          <a:prstGeom prst="rect">
            <a:avLst/>
          </a:prstGeom>
        </p:spPr>
      </p:pic>
      <p:sp>
        <p:nvSpPr>
          <p:cNvPr id="2" name="投影片編號版面配置區 1">
            <a:extLst>
              <a:ext uri="{FF2B5EF4-FFF2-40B4-BE49-F238E27FC236}">
                <a16:creationId xmlns:a16="http://schemas.microsoft.com/office/drawing/2014/main" id="{DE0C6B5F-0C2F-443C-A50E-37D9C1596ED9}"/>
              </a:ext>
            </a:extLst>
          </p:cNvPr>
          <p:cNvSpPr>
            <a:spLocks noGrp="1"/>
          </p:cNvSpPr>
          <p:nvPr>
            <p:ph type="sldNum" sz="quarter" idx="12"/>
          </p:nvPr>
        </p:nvSpPr>
        <p:spPr>
          <a:xfrm>
            <a:off x="6938591" y="6492875"/>
            <a:ext cx="2133600" cy="365125"/>
          </a:xfrm>
        </p:spPr>
        <p:txBody>
          <a:bodyPr/>
          <a:lstStyle/>
          <a:p>
            <a:fld id="{DF4C4211-DC08-42C6-B13C-B804F08D47A0}" type="slidenum">
              <a:rPr lang="zh-TW" altLang="en-US" smtClean="0">
                <a:latin typeface="微軟正黑體" panose="020B0604030504040204" pitchFamily="34" charset="-120"/>
                <a:ea typeface="微軟正黑體" panose="020B0604030504040204" pitchFamily="34" charset="-120"/>
              </a:rPr>
              <a:t>10</a:t>
            </a:fld>
            <a:endParaRPr lang="zh-TW" altLang="en-US" dirty="0">
              <a:latin typeface="微軟正黑體" panose="020B0604030504040204" pitchFamily="34" charset="-120"/>
              <a:ea typeface="微軟正黑體" panose="020B0604030504040204" pitchFamily="34" charset="-120"/>
            </a:endParaRPr>
          </a:p>
        </p:txBody>
      </p:sp>
      <p:sp>
        <p:nvSpPr>
          <p:cNvPr id="3" name="矩形 2"/>
          <p:cNvSpPr/>
          <p:nvPr/>
        </p:nvSpPr>
        <p:spPr>
          <a:xfrm>
            <a:off x="6345286" y="254802"/>
            <a:ext cx="648072" cy="473834"/>
          </a:xfrm>
          <a:prstGeom prst="rect">
            <a:avLst/>
          </a:prstGeom>
          <a:solidFill>
            <a:srgbClr val="7A6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0" name="矩形 19"/>
          <p:cNvSpPr/>
          <p:nvPr/>
        </p:nvSpPr>
        <p:spPr>
          <a:xfrm>
            <a:off x="7004262" y="954602"/>
            <a:ext cx="648072" cy="473834"/>
          </a:xfrm>
          <a:prstGeom prst="rect">
            <a:avLst/>
          </a:prstGeom>
          <a:solidFill>
            <a:srgbClr val="F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1" name="矩形 20"/>
          <p:cNvSpPr/>
          <p:nvPr/>
        </p:nvSpPr>
        <p:spPr>
          <a:xfrm>
            <a:off x="7718267" y="214720"/>
            <a:ext cx="648072" cy="473834"/>
          </a:xfrm>
          <a:prstGeom prst="rect">
            <a:avLst/>
          </a:prstGeom>
          <a:solidFill>
            <a:srgbClr val="C40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2" name="矩形 21"/>
          <p:cNvSpPr/>
          <p:nvPr/>
        </p:nvSpPr>
        <p:spPr>
          <a:xfrm>
            <a:off x="8329041" y="993924"/>
            <a:ext cx="648072" cy="473834"/>
          </a:xfrm>
          <a:prstGeom prst="rect">
            <a:avLst/>
          </a:prstGeom>
          <a:solidFill>
            <a:srgbClr val="393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6255586" y="351869"/>
            <a:ext cx="846707" cy="276999"/>
          </a:xfrm>
          <a:prstGeom prst="rect">
            <a:avLst/>
          </a:prstGeom>
          <a:noFill/>
          <a:ln>
            <a:noFill/>
          </a:ln>
        </p:spPr>
        <p:txBody>
          <a:bodyPr wrap="none" rtlCol="0">
            <a:spAutoFit/>
          </a:bodyPr>
          <a:lstStyle/>
          <a:p>
            <a:r>
              <a:rPr lang="en-US" sz="12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Infection</a:t>
            </a:r>
          </a:p>
        </p:txBody>
      </p:sp>
      <p:sp>
        <p:nvSpPr>
          <p:cNvPr id="17" name="文字方塊 16"/>
          <p:cNvSpPr txBox="1"/>
          <p:nvPr/>
        </p:nvSpPr>
        <p:spPr>
          <a:xfrm>
            <a:off x="6815126" y="959250"/>
            <a:ext cx="994552" cy="461665"/>
          </a:xfrm>
          <a:prstGeom prst="rect">
            <a:avLst/>
          </a:prstGeom>
          <a:noFill/>
          <a:ln>
            <a:noFill/>
          </a:ln>
        </p:spPr>
        <p:txBody>
          <a:bodyPr wrap="square" rtlCol="0">
            <a:spAutoFit/>
          </a:bodyPr>
          <a:lstStyle/>
          <a:p>
            <a:pPr algn="ctr"/>
            <a:r>
              <a:rPr lang="en-US" sz="12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HIV Carrier State</a:t>
            </a:r>
          </a:p>
        </p:txBody>
      </p:sp>
      <p:sp>
        <p:nvSpPr>
          <p:cNvPr id="18" name="文字方塊 17"/>
          <p:cNvSpPr txBox="1"/>
          <p:nvPr/>
        </p:nvSpPr>
        <p:spPr>
          <a:xfrm>
            <a:off x="7545731" y="154647"/>
            <a:ext cx="919320" cy="646331"/>
          </a:xfrm>
          <a:prstGeom prst="rect">
            <a:avLst/>
          </a:prstGeom>
          <a:noFill/>
          <a:ln>
            <a:noFill/>
          </a:ln>
        </p:spPr>
        <p:txBody>
          <a:bodyPr wrap="square" rtlCol="0">
            <a:spAutoFit/>
          </a:bodyPr>
          <a:lstStyle/>
          <a:p>
            <a:pPr algn="ctr"/>
            <a:r>
              <a:rPr lang="en-US" sz="12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AIDS Illness State</a:t>
            </a:r>
          </a:p>
        </p:txBody>
      </p:sp>
      <p:sp>
        <p:nvSpPr>
          <p:cNvPr id="19" name="文字方塊 18"/>
          <p:cNvSpPr txBox="1"/>
          <p:nvPr/>
        </p:nvSpPr>
        <p:spPr>
          <a:xfrm>
            <a:off x="8307112" y="1053019"/>
            <a:ext cx="633508" cy="276999"/>
          </a:xfrm>
          <a:prstGeom prst="rect">
            <a:avLst/>
          </a:prstGeom>
          <a:noFill/>
          <a:ln>
            <a:noFill/>
          </a:ln>
        </p:spPr>
        <p:txBody>
          <a:bodyPr wrap="none" rtlCol="0">
            <a:spAutoFit/>
          </a:bodyPr>
          <a:lstStyle/>
          <a:p>
            <a:pPr algn="ctr"/>
            <a:r>
              <a:rPr lang="en-US" sz="12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Death</a:t>
            </a:r>
          </a:p>
        </p:txBody>
      </p:sp>
      <p:pic>
        <p:nvPicPr>
          <p:cNvPr id="23" name="圖片 22"/>
          <p:cNvPicPr>
            <a:picLocks noChangeAspect="1"/>
          </p:cNvPicPr>
          <p:nvPr/>
        </p:nvPicPr>
        <p:blipFill rotWithShape="1">
          <a:blip r:embed="rId2" cstate="print">
            <a:extLst>
              <a:ext uri="{28A0092B-C50C-407E-A947-70E740481C1C}">
                <a14:useLocalDpi xmlns:a14="http://schemas.microsoft.com/office/drawing/2010/main" val="0"/>
              </a:ext>
            </a:extLst>
          </a:blip>
          <a:srcRect l="45364" t="7272" r="34818" b="6079"/>
          <a:stretch/>
        </p:blipFill>
        <p:spPr>
          <a:xfrm>
            <a:off x="471717" y="1426506"/>
            <a:ext cx="2603380" cy="3436022"/>
          </a:xfrm>
          <a:prstGeom prst="rect">
            <a:avLst/>
          </a:prstGeom>
        </p:spPr>
      </p:pic>
      <p:sp>
        <p:nvSpPr>
          <p:cNvPr id="24" name="圓角矩形 23"/>
          <p:cNvSpPr/>
          <p:nvPr/>
        </p:nvSpPr>
        <p:spPr>
          <a:xfrm>
            <a:off x="1449371" y="3496021"/>
            <a:ext cx="1944216" cy="648072"/>
          </a:xfrm>
          <a:prstGeom prst="roundRect">
            <a:avLst/>
          </a:prstGeom>
          <a:solidFill>
            <a:srgbClr val="0C9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微軟正黑體" panose="020B0604030504040204" pitchFamily="34" charset="-120"/>
                <a:ea typeface="微軟正黑體" panose="020B0604030504040204" pitchFamily="34" charset="-120"/>
                <a:cs typeface="Arial" panose="020B0604020202020204" pitchFamily="34" charset="0"/>
              </a:rPr>
              <a:t>HIV Infection</a:t>
            </a:r>
          </a:p>
        </p:txBody>
      </p:sp>
      <p:sp>
        <p:nvSpPr>
          <p:cNvPr id="25" name="文字方塊 24"/>
          <p:cNvSpPr txBox="1"/>
          <p:nvPr/>
        </p:nvSpPr>
        <p:spPr>
          <a:xfrm>
            <a:off x="990769" y="1602268"/>
            <a:ext cx="432000" cy="3182903"/>
          </a:xfrm>
          <a:prstGeom prst="rect">
            <a:avLst/>
          </a:prstGeom>
          <a:solidFill>
            <a:schemeClr val="bg1"/>
          </a:solidFill>
          <a:ln>
            <a:noFill/>
          </a:ln>
        </p:spPr>
        <p:txBody>
          <a:bodyPr vert="eaVert" wrap="square" lIns="36000" tIns="36000" rIns="36000" bIns="36000" rtlCol="0">
            <a:noAutofit/>
          </a:bodyPr>
          <a:lstStyle/>
          <a:p>
            <a:pPr>
              <a:lnSpc>
                <a:spcPts val="1300"/>
              </a:lnSpc>
            </a:pPr>
            <a:r>
              <a:rPr lang="en-US" sz="1200" b="1" dirty="0">
                <a:solidFill>
                  <a:srgbClr val="006699"/>
                </a:solidFill>
                <a:latin typeface="微軟正黑體" panose="020B0604030504040204" pitchFamily="34" charset="-120"/>
                <a:ea typeface="微軟正黑體" panose="020B0604030504040204" pitchFamily="34" charset="-120"/>
                <a:cs typeface="Arial" panose="020B0604020202020204" pitchFamily="34" charset="0"/>
              </a:rPr>
              <a:t>Infected without symptom</a:t>
            </a:r>
            <a:r>
              <a:rPr lang="zh-TW" altLang="en-US" sz="1200" b="1" dirty="0">
                <a:solidFill>
                  <a:srgbClr val="006699"/>
                </a:solidFill>
                <a:latin typeface="微軟正黑體" panose="020B0604030504040204" pitchFamily="34" charset="-120"/>
                <a:ea typeface="微軟正黑體" panose="020B0604030504040204" pitchFamily="34" charset="-120"/>
                <a:cs typeface="Arial" panose="020B0604020202020204" pitchFamily="34" charset="0"/>
              </a:rPr>
              <a:t> </a:t>
            </a:r>
            <a:r>
              <a:rPr lang="en-US" sz="1200" b="1" dirty="0">
                <a:solidFill>
                  <a:srgbClr val="006699"/>
                </a:solidFill>
                <a:latin typeface="微軟正黑體" panose="020B0604030504040204" pitchFamily="34" charset="-120"/>
                <a:ea typeface="微軟正黑體" panose="020B0604030504040204" pitchFamily="34" charset="-120"/>
                <a:cs typeface="Arial" panose="020B0604020202020204" pitchFamily="34" charset="0"/>
              </a:rPr>
              <a:t>▼HIV Infection</a:t>
            </a:r>
          </a:p>
        </p:txBody>
      </p:sp>
      <p:sp>
        <p:nvSpPr>
          <p:cNvPr id="26" name="圓角矩形 25"/>
          <p:cNvSpPr/>
          <p:nvPr/>
        </p:nvSpPr>
        <p:spPr>
          <a:xfrm>
            <a:off x="575665" y="1654607"/>
            <a:ext cx="399600" cy="1424171"/>
          </a:xfrm>
          <a:prstGeom prst="roundRect">
            <a:avLst/>
          </a:prstGeom>
          <a:gradFill flip="none" rotWithShape="1">
            <a:gsLst>
              <a:gs pos="0">
                <a:srgbClr val="0994C1"/>
              </a:gs>
              <a:gs pos="100000">
                <a:srgbClr val="23B8D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zh-TW" sz="14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Initial Stage</a:t>
            </a:r>
            <a:endParaRPr lang="zh-TW" altLang="en-US" sz="1400" dirty="0">
              <a:latin typeface="微軟正黑體" panose="020B0604030504040204" pitchFamily="34" charset="-120"/>
              <a:ea typeface="微軟正黑體" panose="020B0604030504040204" pitchFamily="34" charset="-120"/>
            </a:endParaRPr>
          </a:p>
        </p:txBody>
      </p:sp>
      <p:pic>
        <p:nvPicPr>
          <p:cNvPr id="29" name="圖片 28"/>
          <p:cNvPicPr>
            <a:picLocks noChangeAspect="1"/>
          </p:cNvPicPr>
          <p:nvPr/>
        </p:nvPicPr>
        <p:blipFill rotWithShape="1">
          <a:blip r:embed="rId2" cstate="print">
            <a:extLst>
              <a:ext uri="{28A0092B-C50C-407E-A947-70E740481C1C}">
                <a14:useLocalDpi xmlns:a14="http://schemas.microsoft.com/office/drawing/2010/main" val="0"/>
              </a:ext>
            </a:extLst>
          </a:blip>
          <a:srcRect l="77331" t="7279" r="2559" b="5179"/>
          <a:stretch/>
        </p:blipFill>
        <p:spPr>
          <a:xfrm>
            <a:off x="5726935" y="1467147"/>
            <a:ext cx="2575504" cy="3403052"/>
          </a:xfrm>
          <a:prstGeom prst="rect">
            <a:avLst/>
          </a:prstGeom>
        </p:spPr>
      </p:pic>
      <p:sp>
        <p:nvSpPr>
          <p:cNvPr id="30" name="圓角矩形 29"/>
          <p:cNvSpPr/>
          <p:nvPr/>
        </p:nvSpPr>
        <p:spPr>
          <a:xfrm>
            <a:off x="5535401" y="3547797"/>
            <a:ext cx="1944216" cy="648072"/>
          </a:xfrm>
          <a:prstGeom prst="roundRect">
            <a:avLst/>
          </a:prstGeom>
          <a:solidFill>
            <a:srgbClr val="BE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微軟正黑體" panose="020B0604030504040204" pitchFamily="34" charset="-120"/>
                <a:ea typeface="微軟正黑體" panose="020B0604030504040204" pitchFamily="34" charset="-120"/>
                <a:cs typeface="Arial" panose="020B0604020202020204" pitchFamily="34" charset="0"/>
              </a:rPr>
              <a:t>AIDS</a:t>
            </a:r>
          </a:p>
        </p:txBody>
      </p:sp>
      <p:sp>
        <p:nvSpPr>
          <p:cNvPr id="31" name="文字方塊 30"/>
          <p:cNvSpPr txBox="1"/>
          <p:nvPr/>
        </p:nvSpPr>
        <p:spPr>
          <a:xfrm>
            <a:off x="7599143" y="1698353"/>
            <a:ext cx="598448" cy="1747094"/>
          </a:xfrm>
          <a:prstGeom prst="rect">
            <a:avLst/>
          </a:prstGeom>
          <a:solidFill>
            <a:schemeClr val="bg1"/>
          </a:solidFill>
          <a:ln>
            <a:noFill/>
          </a:ln>
        </p:spPr>
        <p:txBody>
          <a:bodyPr vert="eaVert" wrap="square" lIns="36000" tIns="36000" rIns="36000" bIns="36000" rtlCol="0">
            <a:noAutofit/>
          </a:bodyPr>
          <a:lstStyle/>
          <a:p>
            <a:pPr>
              <a:lnSpc>
                <a:spcPts val="1300"/>
              </a:lnSpc>
            </a:pPr>
            <a:r>
              <a:rPr lang="en-US" sz="1200" b="1"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Illness state</a:t>
            </a:r>
            <a:r>
              <a:rPr lang="zh-TW" altLang="en-US" sz="1200" b="1"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 </a:t>
            </a:r>
            <a:r>
              <a:rPr lang="en-US" sz="1200" b="1"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▼AIDS</a:t>
            </a:r>
          </a:p>
        </p:txBody>
      </p:sp>
      <p:sp>
        <p:nvSpPr>
          <p:cNvPr id="32" name="圓角矩形 31"/>
          <p:cNvSpPr/>
          <p:nvPr/>
        </p:nvSpPr>
        <p:spPr>
          <a:xfrm>
            <a:off x="7328256" y="1680262"/>
            <a:ext cx="399600" cy="1424171"/>
          </a:xfrm>
          <a:prstGeom prst="roundRect">
            <a:avLst/>
          </a:prstGeom>
          <a:gradFill flip="none" rotWithShape="1">
            <a:gsLst>
              <a:gs pos="0">
                <a:srgbClr val="B52025"/>
              </a:gs>
              <a:gs pos="100000">
                <a:srgbClr val="E625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zh-TW" sz="14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Late Stage</a:t>
            </a:r>
          </a:p>
        </p:txBody>
      </p:sp>
      <p:sp>
        <p:nvSpPr>
          <p:cNvPr id="11" name="圓角矩形 10"/>
          <p:cNvSpPr/>
          <p:nvPr/>
        </p:nvSpPr>
        <p:spPr>
          <a:xfrm>
            <a:off x="575665" y="4763284"/>
            <a:ext cx="3494848" cy="2145268"/>
          </a:xfrm>
          <a:prstGeom prst="roundRect">
            <a:avLst/>
          </a:prstGeom>
          <a:solidFill>
            <a:srgbClr val="588894"/>
          </a:solidFill>
        </p:spPr>
        <p:txBody>
          <a:bodyPr wrap="square">
            <a:spAutoFit/>
          </a:bodyPr>
          <a:lstStyle/>
          <a:p>
            <a:pPr eaLnBrk="0" hangingPunct="0"/>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The “human immunodeficiency virus”</a:t>
            </a:r>
            <a:r>
              <a:rPr lang="en-US" altLang="zh-TW" sz="2000" dirty="0">
                <a:solidFill>
                  <a:schemeClr val="accent6">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20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is commonly called</a:t>
            </a:r>
            <a:r>
              <a:rPr lang="en-US" altLang="zh-TW" sz="2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2000" b="1" dirty="0">
                <a:solidFill>
                  <a:schemeClr val="accent6">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“HIV”</a:t>
            </a:r>
            <a:r>
              <a:rPr lang="en-US" altLang="zh-TW" sz="20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200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20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It is a virus that defeats the human immune system.</a:t>
            </a:r>
          </a:p>
        </p:txBody>
      </p:sp>
      <p:sp>
        <p:nvSpPr>
          <p:cNvPr id="12" name="圓角矩形 11"/>
          <p:cNvSpPr/>
          <p:nvPr/>
        </p:nvSpPr>
        <p:spPr>
          <a:xfrm>
            <a:off x="4572000" y="4624290"/>
            <a:ext cx="4246789" cy="2199751"/>
          </a:xfrm>
          <a:prstGeom prst="roundRect">
            <a:avLst/>
          </a:prstGeom>
          <a:solidFill>
            <a:srgbClr val="588894"/>
          </a:solidFill>
        </p:spPr>
        <p:txBody>
          <a:bodyPr wrap="square">
            <a:spAutoFit/>
          </a:bodyPr>
          <a:lstStyle/>
          <a:p>
            <a:pPr marL="0" indent="0">
              <a:lnSpc>
                <a:spcPct val="110000"/>
              </a:lnSpc>
              <a:spcBef>
                <a:spcPts val="600"/>
              </a:spcBef>
              <a:buNone/>
            </a:pPr>
            <a:r>
              <a:rPr lang="en-US" altLang="zh-TW" sz="16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In the absence of effective medication control, HIV infection can cause physical immunodeficiency to give rise of infections or tumors waiting for complication. The condition is thus called </a:t>
            </a:r>
            <a:r>
              <a:rPr lang="en-US" altLang="zh-TW" sz="1600" b="1" dirty="0">
                <a:solidFill>
                  <a:schemeClr val="accent6">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the acquired immunodeficiency syndrome</a:t>
            </a:r>
            <a:r>
              <a:rPr lang="en-US" altLang="zh-TW" sz="16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as known as </a:t>
            </a:r>
            <a:r>
              <a:rPr lang="en-US" altLang="zh-TW" sz="1600" b="1" dirty="0">
                <a:solidFill>
                  <a:schemeClr val="accent6">
                    <a:lumMod val="60000"/>
                    <a:lumOff val="40000"/>
                  </a:schemeClr>
                </a:solidFill>
                <a:latin typeface="微軟正黑體" panose="020B0604030504040204" pitchFamily="34" charset="-120"/>
                <a:ea typeface="微軟正黑體" panose="020B0604030504040204" pitchFamily="34" charset="-120"/>
                <a:cs typeface="Arial" panose="020B0604020202020204" pitchFamily="34" charset="0"/>
              </a:rPr>
              <a:t>AIDS</a:t>
            </a:r>
            <a:r>
              <a:rPr lang="en-US" altLang="zh-TW" sz="16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p>
        </p:txBody>
      </p:sp>
    </p:spTree>
    <p:extLst>
      <p:ext uri="{BB962C8B-B14F-4D97-AF65-F5344CB8AC3E}">
        <p14:creationId xmlns:p14="http://schemas.microsoft.com/office/powerpoint/2010/main" val="3633175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097" y="1569086"/>
            <a:ext cx="1879034" cy="1737848"/>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404" y="1635528"/>
            <a:ext cx="1054031" cy="1706849"/>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567" y="1739810"/>
            <a:ext cx="1964179" cy="1528607"/>
          </a:xfrm>
          <a:prstGeom prst="rect">
            <a:avLst/>
          </a:prstGeom>
        </p:spPr>
      </p:pic>
      <p:sp>
        <p:nvSpPr>
          <p:cNvPr id="7" name="矩形 6"/>
          <p:cNvSpPr/>
          <p:nvPr/>
        </p:nvSpPr>
        <p:spPr>
          <a:xfrm>
            <a:off x="1065677" y="1583779"/>
            <a:ext cx="2376000" cy="214015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340653" y="1584155"/>
            <a:ext cx="2376080" cy="214015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001070" y="5726277"/>
            <a:ext cx="8033930" cy="923330"/>
          </a:xfrm>
          <a:prstGeom prst="rect">
            <a:avLst/>
          </a:prstGeom>
          <a:solidFill>
            <a:srgbClr val="588894"/>
          </a:solidFill>
        </p:spPr>
        <p:txBody>
          <a:bodyPr wrap="square">
            <a:spAutoFit/>
          </a:bodyPr>
          <a:lstStyle/>
          <a:p>
            <a:pPr algn="just" eaLnBrk="0" hangingPunct="0"/>
            <a:r>
              <a:rPr lang="en-US" altLang="zh-TW" b="1" dirty="0">
                <a:solidFill>
                  <a:schemeClr val="bg1"/>
                </a:solidFill>
                <a:latin typeface="微軟正黑體" panose="020B0604030504040204" pitchFamily="34" charset="-120"/>
                <a:ea typeface="微軟正黑體" panose="020B0604030504040204" pitchFamily="34" charset="-120"/>
              </a:rPr>
              <a:t>HIV is transmitted through </a:t>
            </a:r>
            <a:r>
              <a:rPr lang="en-US" altLang="zh-TW" b="1" dirty="0">
                <a:solidFill>
                  <a:schemeClr val="accent6">
                    <a:lumMod val="60000"/>
                    <a:lumOff val="40000"/>
                  </a:schemeClr>
                </a:solidFill>
                <a:latin typeface="微軟正黑體" panose="020B0604030504040204" pitchFamily="34" charset="-120"/>
                <a:ea typeface="微軟正黑體" panose="020B0604030504040204" pitchFamily="34" charset="-120"/>
              </a:rPr>
              <a:t>bodily fluids (blood, semen, vaginal fluids, and breast milk) of a person who has HIV via the mucous membrane or wounded skin (damaged tissue)</a:t>
            </a:r>
            <a:r>
              <a:rPr lang="en-US" altLang="zh-TW" b="1" dirty="0">
                <a:solidFill>
                  <a:schemeClr val="bg1"/>
                </a:solidFill>
                <a:latin typeface="微軟正黑體" panose="020B0604030504040204" pitchFamily="34" charset="-120"/>
                <a:ea typeface="微軟正黑體" panose="020B0604030504040204" pitchFamily="34" charset="-120"/>
              </a:rPr>
              <a:t> of a person who has no HIV</a:t>
            </a:r>
          </a:p>
        </p:txBody>
      </p:sp>
      <p:sp>
        <p:nvSpPr>
          <p:cNvPr id="10" name="文字方塊 9"/>
          <p:cNvSpPr txBox="1"/>
          <p:nvPr/>
        </p:nvSpPr>
        <p:spPr>
          <a:xfrm>
            <a:off x="1296874" y="3332106"/>
            <a:ext cx="1980029" cy="400110"/>
          </a:xfrm>
          <a:prstGeom prst="rect">
            <a:avLst/>
          </a:prstGeom>
          <a:noFill/>
        </p:spPr>
        <p:txBody>
          <a:bodyPr wrap="none" rtlCol="0">
            <a:spAutoFit/>
          </a:bodyPr>
          <a:lstStyle/>
          <a:p>
            <a:r>
              <a:rPr lang="zh-TW" altLang="en-US" sz="2000" b="1" dirty="0">
                <a:solidFill>
                  <a:srgbClr val="093F5C"/>
                </a:solidFill>
                <a:latin typeface="微軟正黑體" panose="020B0604030504040204" pitchFamily="34" charset="-120"/>
                <a:ea typeface="微軟正黑體" panose="020B0604030504040204" pitchFamily="34" charset="-120"/>
              </a:rPr>
              <a:t>未保護的性行為</a:t>
            </a:r>
          </a:p>
        </p:txBody>
      </p:sp>
      <p:sp>
        <p:nvSpPr>
          <p:cNvPr id="11" name="文字方塊 10"/>
          <p:cNvSpPr txBox="1"/>
          <p:nvPr/>
        </p:nvSpPr>
        <p:spPr>
          <a:xfrm>
            <a:off x="3782132" y="3197526"/>
            <a:ext cx="2266256" cy="443198"/>
          </a:xfrm>
          <a:prstGeom prst="rect">
            <a:avLst/>
          </a:prstGeom>
          <a:solidFill>
            <a:schemeClr val="bg1"/>
          </a:solidFill>
          <a:ln>
            <a:noFill/>
          </a:ln>
        </p:spPr>
        <p:txBody>
          <a:bodyPr wrap="square" lIns="0" tIns="0" rIns="0" bIns="0" rtlCol="0">
            <a:spAutoFit/>
          </a:bodyPr>
          <a:lstStyle>
            <a:defPPr>
              <a:defRPr lang="zh-TW"/>
            </a:defPPr>
            <a:lvl1pPr algn="ctr">
              <a:lnSpc>
                <a:spcPct val="90000"/>
              </a:lnSpc>
              <a:defRPr sz="1600" b="1">
                <a:solidFill>
                  <a:srgbClr val="093F5C"/>
                </a:solidFill>
                <a:latin typeface="微軟正黑體" panose="020B0604030504040204" pitchFamily="34" charset="-120"/>
                <a:ea typeface="微軟正黑體" panose="020B0604030504040204" pitchFamily="34" charset="-120"/>
              </a:defRPr>
            </a:lvl1pPr>
          </a:lstStyle>
          <a:p>
            <a:r>
              <a:rPr lang="en-US" altLang="zh-TW" dirty="0"/>
              <a:t>Mother-to-child transmission</a:t>
            </a:r>
          </a:p>
        </p:txBody>
      </p:sp>
      <p:sp>
        <p:nvSpPr>
          <p:cNvPr id="12" name="文字方塊 11"/>
          <p:cNvSpPr txBox="1"/>
          <p:nvPr/>
        </p:nvSpPr>
        <p:spPr>
          <a:xfrm>
            <a:off x="6675235" y="3332106"/>
            <a:ext cx="1768305" cy="221599"/>
          </a:xfrm>
          <a:prstGeom prst="rect">
            <a:avLst/>
          </a:prstGeom>
          <a:solidFill>
            <a:schemeClr val="bg1"/>
          </a:solidFill>
          <a:ln>
            <a:noFill/>
          </a:ln>
        </p:spPr>
        <p:txBody>
          <a:bodyPr wrap="square" lIns="0" tIns="0" rIns="0" bIns="0" rtlCol="0">
            <a:spAutoFit/>
          </a:bodyPr>
          <a:lstStyle>
            <a:defPPr>
              <a:defRPr lang="zh-TW"/>
            </a:defPPr>
            <a:lvl1pPr algn="ctr">
              <a:lnSpc>
                <a:spcPct val="90000"/>
              </a:lnSpc>
              <a:defRPr sz="1600" b="1">
                <a:solidFill>
                  <a:srgbClr val="093F5C"/>
                </a:solidFill>
                <a:latin typeface="微軟正黑體" panose="020B0604030504040204" pitchFamily="34" charset="-120"/>
                <a:ea typeface="微軟正黑體" panose="020B0604030504040204" pitchFamily="34" charset="-120"/>
              </a:defRPr>
            </a:lvl1pPr>
          </a:lstStyle>
          <a:p>
            <a:r>
              <a:rPr lang="en-US" altLang="zh-TW" dirty="0"/>
              <a:t>Blood Exchange</a:t>
            </a:r>
          </a:p>
        </p:txBody>
      </p:sp>
      <p:sp>
        <p:nvSpPr>
          <p:cNvPr id="13" name="矩形 12"/>
          <p:cNvSpPr/>
          <p:nvPr/>
        </p:nvSpPr>
        <p:spPr>
          <a:xfrm>
            <a:off x="3719806" y="1568995"/>
            <a:ext cx="2361368" cy="214015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032424" y="3748466"/>
            <a:ext cx="2448000" cy="1725287"/>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3685819" y="3733304"/>
            <a:ext cx="2436939" cy="1725287"/>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6307401" y="3748466"/>
            <a:ext cx="2448000" cy="1725287"/>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1114774" y="3996546"/>
            <a:ext cx="2315114" cy="1200329"/>
          </a:xfrm>
          <a:prstGeom prst="rect">
            <a:avLst/>
          </a:prstGeom>
        </p:spPr>
        <p:txBody>
          <a:bodyPr wrap="square">
            <a:spAutoFit/>
          </a:bodyPr>
          <a:lstStyle/>
          <a:p>
            <a:r>
              <a:rPr lang="en-US" altLang="zh-TW"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Oral sex, anal sex, vaginal sex or other form of exchange of bodily fluids.</a:t>
            </a:r>
          </a:p>
        </p:txBody>
      </p:sp>
      <p:sp>
        <p:nvSpPr>
          <p:cNvPr id="21" name="矩形 20"/>
          <p:cNvSpPr/>
          <p:nvPr/>
        </p:nvSpPr>
        <p:spPr>
          <a:xfrm>
            <a:off x="3800064" y="3872445"/>
            <a:ext cx="2324061" cy="1477328"/>
          </a:xfrm>
          <a:prstGeom prst="rect">
            <a:avLst/>
          </a:prstGeom>
        </p:spPr>
        <p:txBody>
          <a:bodyPr wrap="square">
            <a:spAutoFit/>
          </a:bodyPr>
          <a:lstStyle/>
          <a:p>
            <a:r>
              <a:rPr lang="en-US" altLang="zh-TW"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Mothers directly transmit HIV to newborns during pregnancy, delivery, or breastfeeding.</a:t>
            </a:r>
          </a:p>
        </p:txBody>
      </p:sp>
      <p:sp>
        <p:nvSpPr>
          <p:cNvPr id="22" name="矩形 21"/>
          <p:cNvSpPr/>
          <p:nvPr/>
        </p:nvSpPr>
        <p:spPr>
          <a:xfrm>
            <a:off x="6306034" y="3688769"/>
            <a:ext cx="2584345" cy="1815882"/>
          </a:xfrm>
          <a:prstGeom prst="rect">
            <a:avLst/>
          </a:prstGeom>
        </p:spPr>
        <p:txBody>
          <a:bodyPr wrap="square">
            <a:spAutoFit/>
          </a:bodyPr>
          <a:lstStyle/>
          <a:p>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Receiving or contracting HIV infected blood </a:t>
            </a:r>
            <a:r>
              <a:rPr lang="en-US" altLang="zh-TW" sz="1600" kern="1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products. Sharing </a:t>
            </a:r>
            <a:r>
              <a:rPr lang="en-US" altLang="zh-TW" sz="16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needles, syringes or diluents that have been used by people who are infected.</a:t>
            </a:r>
          </a:p>
        </p:txBody>
      </p:sp>
      <p:sp>
        <p:nvSpPr>
          <p:cNvPr id="23" name="矩形 22"/>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標題 1"/>
          <p:cNvSpPr>
            <a:spLocks noGrp="1"/>
          </p:cNvSpPr>
          <p:nvPr>
            <p:ph type="title"/>
          </p:nvPr>
        </p:nvSpPr>
        <p:spPr>
          <a:xfrm>
            <a:off x="1824524" y="100471"/>
            <a:ext cx="6001789" cy="1143000"/>
          </a:xfrm>
        </p:spPr>
        <p:txBody>
          <a:bodyPr vert="horz" lIns="91440" tIns="45720" rIns="91440" bIns="45720" rtlCol="0" anchor="ctr">
            <a:normAutofit fontScale="90000"/>
          </a:bodyPr>
          <a:lstStyle/>
          <a:p>
            <a:r>
              <a:rPr kumimoji="1" lang="en-US" altLang="zh-TW" sz="3600" b="1" dirty="0">
                <a:solidFill>
                  <a:schemeClr val="bg1"/>
                </a:solidFill>
                <a:latin typeface="微軟正黑體" panose="020B0604030504040204" pitchFamily="34" charset="-120"/>
                <a:ea typeface="微軟正黑體" panose="020B0604030504040204" pitchFamily="34" charset="-120"/>
              </a:rPr>
              <a:t>What are the routes of HIV transmission?</a:t>
            </a:r>
            <a:endParaRPr kumimoji="1" lang="zh-TW" altLang="en-US" sz="3600" b="1" dirty="0">
              <a:solidFill>
                <a:schemeClr val="bg1"/>
              </a:solidFill>
              <a:latin typeface="微軟正黑體" panose="020B0604030504040204" pitchFamily="34" charset="-120"/>
              <a:ea typeface="微軟正黑體" panose="020B0604030504040204" pitchFamily="34" charset="-120"/>
            </a:endParaRPr>
          </a:p>
        </p:txBody>
      </p:sp>
      <p:grpSp>
        <p:nvGrpSpPr>
          <p:cNvPr id="25" name="Google Shape;190;p7"/>
          <p:cNvGrpSpPr/>
          <p:nvPr/>
        </p:nvGrpSpPr>
        <p:grpSpPr>
          <a:xfrm>
            <a:off x="151274" y="5598162"/>
            <a:ext cx="881150" cy="1019498"/>
            <a:chOff x="647794" y="2434655"/>
            <a:chExt cx="440907" cy="436979"/>
          </a:xfrm>
          <a:solidFill>
            <a:srgbClr val="2C778C"/>
          </a:solidFill>
        </p:grpSpPr>
        <p:sp>
          <p:nvSpPr>
            <p:cNvPr id="26" name="Google Shape;191;p7"/>
            <p:cNvSpPr/>
            <p:nvPr/>
          </p:nvSpPr>
          <p:spPr>
            <a:xfrm>
              <a:off x="647794" y="2578594"/>
              <a:ext cx="440907" cy="293040"/>
            </a:xfrm>
            <a:custGeom>
              <a:avLst/>
              <a:gdLst/>
              <a:ahLst/>
              <a:cxnLst/>
              <a:rect l="l" t="t" r="r" b="b"/>
              <a:pathLst>
                <a:path w="440907" h="293040" extrusionOk="0">
                  <a:moveTo>
                    <a:pt x="434184" y="2361"/>
                  </a:moveTo>
                  <a:cubicBezTo>
                    <a:pt x="431722" y="768"/>
                    <a:pt x="428949" y="0"/>
                    <a:pt x="426201" y="0"/>
                  </a:cubicBezTo>
                  <a:cubicBezTo>
                    <a:pt x="421835" y="0"/>
                    <a:pt x="417531" y="1940"/>
                    <a:pt x="414644" y="5595"/>
                  </a:cubicBezTo>
                  <a:lnTo>
                    <a:pt x="410379" y="10996"/>
                  </a:lnTo>
                  <a:cubicBezTo>
                    <a:pt x="407254" y="14952"/>
                    <a:pt x="402491" y="17259"/>
                    <a:pt x="397451" y="17259"/>
                  </a:cubicBezTo>
                  <a:cubicBezTo>
                    <a:pt x="385135" y="17259"/>
                    <a:pt x="373458" y="22737"/>
                    <a:pt x="365585" y="32207"/>
                  </a:cubicBezTo>
                  <a:lnTo>
                    <a:pt x="354047" y="46086"/>
                  </a:lnTo>
                  <a:lnTo>
                    <a:pt x="354073" y="46106"/>
                  </a:lnTo>
                  <a:lnTo>
                    <a:pt x="310425" y="94365"/>
                  </a:lnTo>
                  <a:cubicBezTo>
                    <a:pt x="309681" y="95193"/>
                    <a:pt x="308655" y="95672"/>
                    <a:pt x="307541" y="95718"/>
                  </a:cubicBezTo>
                  <a:cubicBezTo>
                    <a:pt x="306330" y="95758"/>
                    <a:pt x="305361" y="95366"/>
                    <a:pt x="304553" y="94602"/>
                  </a:cubicBezTo>
                  <a:lnTo>
                    <a:pt x="249272" y="42613"/>
                  </a:lnTo>
                  <a:cubicBezTo>
                    <a:pt x="232400" y="26747"/>
                    <a:pt x="210356" y="18009"/>
                    <a:pt x="187198" y="18009"/>
                  </a:cubicBezTo>
                  <a:lnTo>
                    <a:pt x="178551" y="18009"/>
                  </a:lnTo>
                  <a:cubicBezTo>
                    <a:pt x="178133" y="18009"/>
                    <a:pt x="177723" y="18091"/>
                    <a:pt x="177325" y="18215"/>
                  </a:cubicBezTo>
                  <a:cubicBezTo>
                    <a:pt x="177258" y="18236"/>
                    <a:pt x="177197" y="18271"/>
                    <a:pt x="177130" y="18296"/>
                  </a:cubicBezTo>
                  <a:cubicBezTo>
                    <a:pt x="176911" y="18377"/>
                    <a:pt x="176687" y="18446"/>
                    <a:pt x="176484" y="18564"/>
                  </a:cubicBezTo>
                  <a:lnTo>
                    <a:pt x="171364" y="21534"/>
                  </a:lnTo>
                  <a:cubicBezTo>
                    <a:pt x="152393" y="32540"/>
                    <a:pt x="128804" y="32575"/>
                    <a:pt x="109809" y="21629"/>
                  </a:cubicBezTo>
                  <a:lnTo>
                    <a:pt x="104476" y="18558"/>
                  </a:lnTo>
                  <a:cubicBezTo>
                    <a:pt x="104382" y="18504"/>
                    <a:pt x="104269" y="18504"/>
                    <a:pt x="104171" y="18460"/>
                  </a:cubicBezTo>
                  <a:cubicBezTo>
                    <a:pt x="103808" y="18284"/>
                    <a:pt x="103423" y="18154"/>
                    <a:pt x="103020" y="18088"/>
                  </a:cubicBezTo>
                  <a:cubicBezTo>
                    <a:pt x="102927" y="18074"/>
                    <a:pt x="102836" y="18059"/>
                    <a:pt x="102742" y="18051"/>
                  </a:cubicBezTo>
                  <a:cubicBezTo>
                    <a:pt x="102634" y="18043"/>
                    <a:pt x="102529" y="18009"/>
                    <a:pt x="102421" y="18009"/>
                  </a:cubicBezTo>
                  <a:lnTo>
                    <a:pt x="95785" y="18009"/>
                  </a:lnTo>
                  <a:cubicBezTo>
                    <a:pt x="74637" y="18009"/>
                    <a:pt x="53788" y="25148"/>
                    <a:pt x="37081" y="38109"/>
                  </a:cubicBezTo>
                  <a:cubicBezTo>
                    <a:pt x="11180" y="58198"/>
                    <a:pt x="-2539" y="89685"/>
                    <a:pt x="389" y="122331"/>
                  </a:cubicBezTo>
                  <a:lnTo>
                    <a:pt x="14466" y="281417"/>
                  </a:lnTo>
                  <a:cubicBezTo>
                    <a:pt x="15065" y="288043"/>
                    <a:pt x="20531" y="293040"/>
                    <a:pt x="27183" y="293040"/>
                  </a:cubicBezTo>
                  <a:lnTo>
                    <a:pt x="49653" y="293040"/>
                  </a:lnTo>
                  <a:lnTo>
                    <a:pt x="140621" y="293040"/>
                  </a:lnTo>
                  <a:lnTo>
                    <a:pt x="223528" y="293040"/>
                  </a:lnTo>
                  <a:cubicBezTo>
                    <a:pt x="227011" y="293040"/>
                    <a:pt x="230385" y="291590"/>
                    <a:pt x="232786" y="289064"/>
                  </a:cubicBezTo>
                  <a:cubicBezTo>
                    <a:pt x="235219" y="286501"/>
                    <a:pt x="236458" y="283142"/>
                    <a:pt x="236277" y="279621"/>
                  </a:cubicBezTo>
                  <a:lnTo>
                    <a:pt x="233743" y="228634"/>
                  </a:lnTo>
                  <a:cubicBezTo>
                    <a:pt x="232517" y="204991"/>
                    <a:pt x="235131" y="182772"/>
                    <a:pt x="241518" y="162588"/>
                  </a:cubicBezTo>
                  <a:cubicBezTo>
                    <a:pt x="241919" y="161318"/>
                    <a:pt x="242269" y="160031"/>
                    <a:pt x="242614" y="158742"/>
                  </a:cubicBezTo>
                  <a:cubicBezTo>
                    <a:pt x="242619" y="158717"/>
                    <a:pt x="242635" y="158698"/>
                    <a:pt x="242640" y="158673"/>
                  </a:cubicBezTo>
                  <a:cubicBezTo>
                    <a:pt x="242643" y="158657"/>
                    <a:pt x="242645" y="158642"/>
                    <a:pt x="242647" y="158626"/>
                  </a:cubicBezTo>
                  <a:cubicBezTo>
                    <a:pt x="244035" y="153411"/>
                    <a:pt x="244985" y="148052"/>
                    <a:pt x="245443" y="142585"/>
                  </a:cubicBezTo>
                  <a:lnTo>
                    <a:pt x="280880" y="169544"/>
                  </a:lnTo>
                  <a:cubicBezTo>
                    <a:pt x="288449" y="175303"/>
                    <a:pt x="297860" y="178477"/>
                    <a:pt x="307372" y="178477"/>
                  </a:cubicBezTo>
                  <a:cubicBezTo>
                    <a:pt x="321839" y="178477"/>
                    <a:pt x="335348" y="171342"/>
                    <a:pt x="343513" y="159393"/>
                  </a:cubicBezTo>
                  <a:lnTo>
                    <a:pt x="400019" y="76632"/>
                  </a:lnTo>
                  <a:lnTo>
                    <a:pt x="438162" y="23273"/>
                  </a:lnTo>
                  <a:cubicBezTo>
                    <a:pt x="443044" y="16444"/>
                    <a:pt x="441233" y="6921"/>
                    <a:pt x="434184" y="2361"/>
                  </a:cubicBezTo>
                  <a:close/>
                  <a:moveTo>
                    <a:pt x="397451" y="25496"/>
                  </a:moveTo>
                  <a:cubicBezTo>
                    <a:pt x="405058" y="25496"/>
                    <a:pt x="412126" y="22072"/>
                    <a:pt x="416843" y="16101"/>
                  </a:cubicBezTo>
                  <a:lnTo>
                    <a:pt x="421108" y="10701"/>
                  </a:lnTo>
                  <a:cubicBezTo>
                    <a:pt x="422344" y="9135"/>
                    <a:pt x="424201" y="8237"/>
                    <a:pt x="426201" y="8237"/>
                  </a:cubicBezTo>
                  <a:cubicBezTo>
                    <a:pt x="427445" y="8237"/>
                    <a:pt x="428659" y="8597"/>
                    <a:pt x="429710" y="9277"/>
                  </a:cubicBezTo>
                  <a:cubicBezTo>
                    <a:pt x="431211" y="10248"/>
                    <a:pt x="432221" y="11749"/>
                    <a:pt x="432555" y="13505"/>
                  </a:cubicBezTo>
                  <a:cubicBezTo>
                    <a:pt x="432889" y="15261"/>
                    <a:pt x="432501" y="17029"/>
                    <a:pt x="431461" y="18483"/>
                  </a:cubicBezTo>
                  <a:lnTo>
                    <a:pt x="396208" y="67800"/>
                  </a:lnTo>
                  <a:lnTo>
                    <a:pt x="365964" y="44636"/>
                  </a:lnTo>
                  <a:lnTo>
                    <a:pt x="371919" y="37472"/>
                  </a:lnTo>
                  <a:cubicBezTo>
                    <a:pt x="378247" y="29861"/>
                    <a:pt x="387552" y="25496"/>
                    <a:pt x="397451" y="25496"/>
                  </a:cubicBezTo>
                  <a:close/>
                  <a:moveTo>
                    <a:pt x="50180" y="161038"/>
                  </a:moveTo>
                  <a:cubicBezTo>
                    <a:pt x="45736" y="144651"/>
                    <a:pt x="43906" y="123214"/>
                    <a:pt x="44739" y="97323"/>
                  </a:cubicBezTo>
                  <a:cubicBezTo>
                    <a:pt x="44815" y="95051"/>
                    <a:pt x="43029" y="93148"/>
                    <a:pt x="40757" y="93074"/>
                  </a:cubicBezTo>
                  <a:cubicBezTo>
                    <a:pt x="40713" y="93072"/>
                    <a:pt x="40669" y="93072"/>
                    <a:pt x="40620" y="93072"/>
                  </a:cubicBezTo>
                  <a:cubicBezTo>
                    <a:pt x="38408" y="93072"/>
                    <a:pt x="36578" y="94829"/>
                    <a:pt x="36510" y="97057"/>
                  </a:cubicBezTo>
                  <a:cubicBezTo>
                    <a:pt x="35645" y="123767"/>
                    <a:pt x="37572" y="146018"/>
                    <a:pt x="42233" y="163193"/>
                  </a:cubicBezTo>
                  <a:cubicBezTo>
                    <a:pt x="47638" y="183134"/>
                    <a:pt x="49883" y="202821"/>
                    <a:pt x="48901" y="221710"/>
                  </a:cubicBezTo>
                  <a:lnTo>
                    <a:pt x="45732" y="284803"/>
                  </a:lnTo>
                  <a:lnTo>
                    <a:pt x="27183" y="284803"/>
                  </a:lnTo>
                  <a:cubicBezTo>
                    <a:pt x="24822" y="284803"/>
                    <a:pt x="22884" y="283030"/>
                    <a:pt x="22671" y="280683"/>
                  </a:cubicBezTo>
                  <a:lnTo>
                    <a:pt x="8594" y="121599"/>
                  </a:lnTo>
                  <a:cubicBezTo>
                    <a:pt x="5919" y="91757"/>
                    <a:pt x="18456" y="62978"/>
                    <a:pt x="42133" y="44616"/>
                  </a:cubicBezTo>
                  <a:cubicBezTo>
                    <a:pt x="54561" y="34972"/>
                    <a:pt x="69511" y="28930"/>
                    <a:pt x="85064" y="26989"/>
                  </a:cubicBezTo>
                  <a:cubicBezTo>
                    <a:pt x="80652" y="30564"/>
                    <a:pt x="76212" y="35405"/>
                    <a:pt x="73009" y="41905"/>
                  </a:cubicBezTo>
                  <a:cubicBezTo>
                    <a:pt x="66320" y="55465"/>
                    <a:pt x="66871" y="72212"/>
                    <a:pt x="74645" y="91680"/>
                  </a:cubicBezTo>
                  <a:cubicBezTo>
                    <a:pt x="74704" y="91828"/>
                    <a:pt x="74806" y="91941"/>
                    <a:pt x="74880" y="92078"/>
                  </a:cubicBezTo>
                  <a:cubicBezTo>
                    <a:pt x="69652" y="96231"/>
                    <a:pt x="66284" y="102628"/>
                    <a:pt x="66284" y="109807"/>
                  </a:cubicBezTo>
                  <a:cubicBezTo>
                    <a:pt x="66284" y="122297"/>
                    <a:pt x="76447" y="132458"/>
                    <a:pt x="88935" y="132458"/>
                  </a:cubicBezTo>
                  <a:cubicBezTo>
                    <a:pt x="101423" y="132458"/>
                    <a:pt x="111587" y="122297"/>
                    <a:pt x="111587" y="109807"/>
                  </a:cubicBezTo>
                  <a:cubicBezTo>
                    <a:pt x="111587" y="97317"/>
                    <a:pt x="101423" y="87156"/>
                    <a:pt x="88935" y="87156"/>
                  </a:cubicBezTo>
                  <a:cubicBezTo>
                    <a:pt x="86568" y="87156"/>
                    <a:pt x="84287" y="87524"/>
                    <a:pt x="82141" y="88200"/>
                  </a:cubicBezTo>
                  <a:cubicBezTo>
                    <a:pt x="75450" y="71228"/>
                    <a:pt x="74838" y="56903"/>
                    <a:pt x="80353" y="45636"/>
                  </a:cubicBezTo>
                  <a:cubicBezTo>
                    <a:pt x="86224" y="33635"/>
                    <a:pt x="97650" y="28285"/>
                    <a:pt x="101872" y="26659"/>
                  </a:cubicBezTo>
                  <a:lnTo>
                    <a:pt x="133267" y="77434"/>
                  </a:lnTo>
                  <a:cubicBezTo>
                    <a:pt x="134108" y="78795"/>
                    <a:pt x="135234" y="79816"/>
                    <a:pt x="136502" y="80499"/>
                  </a:cubicBezTo>
                  <a:lnTo>
                    <a:pt x="136502" y="284803"/>
                  </a:lnTo>
                  <a:lnTo>
                    <a:pt x="53981" y="284803"/>
                  </a:lnTo>
                  <a:lnTo>
                    <a:pt x="57130" y="222130"/>
                  </a:lnTo>
                  <a:cubicBezTo>
                    <a:pt x="58152" y="202375"/>
                    <a:pt x="55815" y="181821"/>
                    <a:pt x="50180" y="161038"/>
                  </a:cubicBezTo>
                  <a:close/>
                  <a:moveTo>
                    <a:pt x="88935" y="95392"/>
                  </a:moveTo>
                  <a:cubicBezTo>
                    <a:pt x="96882" y="95392"/>
                    <a:pt x="103350" y="101860"/>
                    <a:pt x="103350" y="109807"/>
                  </a:cubicBezTo>
                  <a:cubicBezTo>
                    <a:pt x="103350" y="117754"/>
                    <a:pt x="96882" y="124221"/>
                    <a:pt x="88935" y="124221"/>
                  </a:cubicBezTo>
                  <a:cubicBezTo>
                    <a:pt x="80988" y="124221"/>
                    <a:pt x="74521" y="117754"/>
                    <a:pt x="74521" y="109807"/>
                  </a:cubicBezTo>
                  <a:cubicBezTo>
                    <a:pt x="74521" y="101860"/>
                    <a:pt x="80988" y="95392"/>
                    <a:pt x="88935" y="95392"/>
                  </a:cubicBezTo>
                  <a:close/>
                  <a:moveTo>
                    <a:pt x="336708" y="154747"/>
                  </a:moveTo>
                  <a:cubicBezTo>
                    <a:pt x="330084" y="164448"/>
                    <a:pt x="319116" y="170240"/>
                    <a:pt x="307372" y="170240"/>
                  </a:cubicBezTo>
                  <a:cubicBezTo>
                    <a:pt x="299650" y="170240"/>
                    <a:pt x="292012" y="167664"/>
                    <a:pt x="285867" y="162988"/>
                  </a:cubicBezTo>
                  <a:lnTo>
                    <a:pt x="245714" y="132444"/>
                  </a:lnTo>
                  <a:cubicBezTo>
                    <a:pt x="246992" y="109129"/>
                    <a:pt x="243426" y="96692"/>
                    <a:pt x="243223" y="96016"/>
                  </a:cubicBezTo>
                  <a:cubicBezTo>
                    <a:pt x="242575" y="93834"/>
                    <a:pt x="240275" y="92603"/>
                    <a:pt x="238115" y="93245"/>
                  </a:cubicBezTo>
                  <a:cubicBezTo>
                    <a:pt x="235935" y="93886"/>
                    <a:pt x="234693" y="96175"/>
                    <a:pt x="235328" y="98355"/>
                  </a:cubicBezTo>
                  <a:cubicBezTo>
                    <a:pt x="235388" y="98556"/>
                    <a:pt x="241116" y="118944"/>
                    <a:pt x="234632" y="156569"/>
                  </a:cubicBezTo>
                  <a:cubicBezTo>
                    <a:pt x="234317" y="157750"/>
                    <a:pt x="234034" y="158942"/>
                    <a:pt x="233667" y="160105"/>
                  </a:cubicBezTo>
                  <a:cubicBezTo>
                    <a:pt x="226979" y="181230"/>
                    <a:pt x="224240" y="204430"/>
                    <a:pt x="225515" y="229052"/>
                  </a:cubicBezTo>
                  <a:lnTo>
                    <a:pt x="228048" y="280039"/>
                  </a:lnTo>
                  <a:cubicBezTo>
                    <a:pt x="228117" y="281292"/>
                    <a:pt x="227674" y="282483"/>
                    <a:pt x="226814" y="283394"/>
                  </a:cubicBezTo>
                  <a:cubicBezTo>
                    <a:pt x="225949" y="284303"/>
                    <a:pt x="224783" y="284803"/>
                    <a:pt x="223528" y="284803"/>
                  </a:cubicBezTo>
                  <a:lnTo>
                    <a:pt x="144739" y="284803"/>
                  </a:lnTo>
                  <a:lnTo>
                    <a:pt x="144739" y="80502"/>
                  </a:lnTo>
                  <a:cubicBezTo>
                    <a:pt x="146008" y="79818"/>
                    <a:pt x="147136" y="78797"/>
                    <a:pt x="147979" y="77434"/>
                  </a:cubicBezTo>
                  <a:lnTo>
                    <a:pt x="179047" y="27186"/>
                  </a:lnTo>
                  <a:cubicBezTo>
                    <a:pt x="186554" y="32003"/>
                    <a:pt x="208541" y="49707"/>
                    <a:pt x="196649" y="86078"/>
                  </a:cubicBezTo>
                  <a:cubicBezTo>
                    <a:pt x="196454" y="86675"/>
                    <a:pt x="196430" y="87278"/>
                    <a:pt x="196504" y="87863"/>
                  </a:cubicBezTo>
                  <a:cubicBezTo>
                    <a:pt x="194975" y="87658"/>
                    <a:pt x="193427" y="87516"/>
                    <a:pt x="191843" y="87516"/>
                  </a:cubicBezTo>
                  <a:cubicBezTo>
                    <a:pt x="172526" y="87516"/>
                    <a:pt x="156809" y="103231"/>
                    <a:pt x="156809" y="122550"/>
                  </a:cubicBezTo>
                  <a:lnTo>
                    <a:pt x="156809" y="141079"/>
                  </a:lnTo>
                  <a:cubicBezTo>
                    <a:pt x="156809" y="141498"/>
                    <a:pt x="156931" y="141879"/>
                    <a:pt x="157047" y="142259"/>
                  </a:cubicBezTo>
                  <a:cubicBezTo>
                    <a:pt x="157823" y="148336"/>
                    <a:pt x="162957" y="153050"/>
                    <a:pt x="169244" y="153050"/>
                  </a:cubicBezTo>
                  <a:cubicBezTo>
                    <a:pt x="176068" y="153050"/>
                    <a:pt x="181600" y="147519"/>
                    <a:pt x="181600" y="140695"/>
                  </a:cubicBezTo>
                  <a:cubicBezTo>
                    <a:pt x="181600" y="133871"/>
                    <a:pt x="176068" y="128340"/>
                    <a:pt x="169244" y="128340"/>
                  </a:cubicBezTo>
                  <a:cubicBezTo>
                    <a:pt x="167763" y="128340"/>
                    <a:pt x="166362" y="128643"/>
                    <a:pt x="165045" y="129121"/>
                  </a:cubicBezTo>
                  <a:lnTo>
                    <a:pt x="165045" y="122550"/>
                  </a:lnTo>
                  <a:cubicBezTo>
                    <a:pt x="165045" y="107774"/>
                    <a:pt x="177067" y="95752"/>
                    <a:pt x="191843" y="95752"/>
                  </a:cubicBezTo>
                  <a:cubicBezTo>
                    <a:pt x="206620" y="95752"/>
                    <a:pt x="218641" y="107774"/>
                    <a:pt x="218641" y="122550"/>
                  </a:cubicBezTo>
                  <a:lnTo>
                    <a:pt x="218641" y="129089"/>
                  </a:lnTo>
                  <a:cubicBezTo>
                    <a:pt x="217354" y="128634"/>
                    <a:pt x="215990" y="128340"/>
                    <a:pt x="214547" y="128340"/>
                  </a:cubicBezTo>
                  <a:cubicBezTo>
                    <a:pt x="207723" y="128340"/>
                    <a:pt x="202192" y="133871"/>
                    <a:pt x="202192" y="140695"/>
                  </a:cubicBezTo>
                  <a:cubicBezTo>
                    <a:pt x="202192" y="147519"/>
                    <a:pt x="207723" y="153050"/>
                    <a:pt x="214547" y="153050"/>
                  </a:cubicBezTo>
                  <a:cubicBezTo>
                    <a:pt x="221189" y="153050"/>
                    <a:pt x="226566" y="147797"/>
                    <a:pt x="226849" y="141224"/>
                  </a:cubicBezTo>
                  <a:cubicBezTo>
                    <a:pt x="226851" y="141173"/>
                    <a:pt x="226878" y="141130"/>
                    <a:pt x="226878" y="141079"/>
                  </a:cubicBezTo>
                  <a:lnTo>
                    <a:pt x="226878" y="140934"/>
                  </a:lnTo>
                  <a:cubicBezTo>
                    <a:pt x="226879" y="140853"/>
                    <a:pt x="226902" y="140777"/>
                    <a:pt x="226902" y="140695"/>
                  </a:cubicBezTo>
                  <a:cubicBezTo>
                    <a:pt x="226902" y="140613"/>
                    <a:pt x="226879" y="140537"/>
                    <a:pt x="226878" y="140456"/>
                  </a:cubicBezTo>
                  <a:lnTo>
                    <a:pt x="226878" y="122550"/>
                  </a:lnTo>
                  <a:cubicBezTo>
                    <a:pt x="226878" y="107482"/>
                    <a:pt x="217298" y="94644"/>
                    <a:pt x="203925" y="89707"/>
                  </a:cubicBezTo>
                  <a:cubicBezTo>
                    <a:pt x="204151" y="89384"/>
                    <a:pt x="204347" y="89034"/>
                    <a:pt x="204476" y="88640"/>
                  </a:cubicBezTo>
                  <a:cubicBezTo>
                    <a:pt x="215010" y="56423"/>
                    <a:pt x="201759" y="36478"/>
                    <a:pt x="191136" y="26432"/>
                  </a:cubicBezTo>
                  <a:cubicBezTo>
                    <a:pt x="210733" y="27361"/>
                    <a:pt x="229257" y="35095"/>
                    <a:pt x="243629" y="48614"/>
                  </a:cubicBezTo>
                  <a:lnTo>
                    <a:pt x="298906" y="100603"/>
                  </a:lnTo>
                  <a:cubicBezTo>
                    <a:pt x="301343" y="102893"/>
                    <a:pt x="304529" y="104082"/>
                    <a:pt x="307871" y="103947"/>
                  </a:cubicBezTo>
                  <a:cubicBezTo>
                    <a:pt x="311217" y="103812"/>
                    <a:pt x="314294" y="102370"/>
                    <a:pt x="316534" y="99891"/>
                  </a:cubicBezTo>
                  <a:lnTo>
                    <a:pt x="360650" y="51113"/>
                  </a:lnTo>
                  <a:lnTo>
                    <a:pt x="391457" y="74565"/>
                  </a:lnTo>
                  <a:lnTo>
                    <a:pt x="336708" y="154747"/>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92;p7"/>
            <p:cNvSpPr/>
            <p:nvPr/>
          </p:nvSpPr>
          <p:spPr>
            <a:xfrm>
              <a:off x="700025" y="2434655"/>
              <a:ext cx="174037" cy="156963"/>
            </a:xfrm>
            <a:custGeom>
              <a:avLst/>
              <a:gdLst/>
              <a:ahLst/>
              <a:cxnLst/>
              <a:rect l="l" t="t" r="r" b="b"/>
              <a:pathLst>
                <a:path w="174037" h="156963" extrusionOk="0">
                  <a:moveTo>
                    <a:pt x="8213" y="136859"/>
                  </a:moveTo>
                  <a:lnTo>
                    <a:pt x="37534" y="136859"/>
                  </a:lnTo>
                  <a:cubicBezTo>
                    <a:pt x="50793" y="149293"/>
                    <a:pt x="68573" y="156964"/>
                    <a:pt x="88184" y="156964"/>
                  </a:cubicBezTo>
                  <a:cubicBezTo>
                    <a:pt x="107794" y="156964"/>
                    <a:pt x="125575" y="149293"/>
                    <a:pt x="138833" y="136859"/>
                  </a:cubicBezTo>
                  <a:lnTo>
                    <a:pt x="165832" y="136859"/>
                  </a:lnTo>
                  <a:cubicBezTo>
                    <a:pt x="171659" y="136859"/>
                    <a:pt x="175563" y="130993"/>
                    <a:pt x="173462" y="125558"/>
                  </a:cubicBezTo>
                  <a:cubicBezTo>
                    <a:pt x="164635" y="102728"/>
                    <a:pt x="166226" y="83730"/>
                    <a:pt x="166226" y="83730"/>
                  </a:cubicBezTo>
                  <a:cubicBezTo>
                    <a:pt x="168863" y="38293"/>
                    <a:pt x="132727" y="0"/>
                    <a:pt x="87214" y="0"/>
                  </a:cubicBezTo>
                  <a:lnTo>
                    <a:pt x="87213" y="0"/>
                  </a:lnTo>
                  <a:cubicBezTo>
                    <a:pt x="41700" y="0"/>
                    <a:pt x="5564" y="38293"/>
                    <a:pt x="8201" y="83730"/>
                  </a:cubicBezTo>
                  <a:cubicBezTo>
                    <a:pt x="8201" y="83730"/>
                    <a:pt x="9026" y="102502"/>
                    <a:pt x="518" y="125727"/>
                  </a:cubicBezTo>
                  <a:cubicBezTo>
                    <a:pt x="-1459" y="131125"/>
                    <a:pt x="2464" y="136859"/>
                    <a:pt x="8213" y="136859"/>
                  </a:cubicBezTo>
                  <a:close/>
                  <a:moveTo>
                    <a:pt x="88184" y="148727"/>
                  </a:moveTo>
                  <a:cubicBezTo>
                    <a:pt x="74200" y="148727"/>
                    <a:pt x="61245" y="144317"/>
                    <a:pt x="50567" y="136859"/>
                  </a:cubicBezTo>
                  <a:cubicBezTo>
                    <a:pt x="36878" y="127299"/>
                    <a:pt x="26963" y="112704"/>
                    <a:pt x="23578" y="95758"/>
                  </a:cubicBezTo>
                  <a:cubicBezTo>
                    <a:pt x="76352" y="93153"/>
                    <a:pt x="96419" y="41867"/>
                    <a:pt x="96419" y="41867"/>
                  </a:cubicBezTo>
                  <a:cubicBezTo>
                    <a:pt x="116371" y="67586"/>
                    <a:pt x="146048" y="71636"/>
                    <a:pt x="153147" y="72247"/>
                  </a:cubicBezTo>
                  <a:cubicBezTo>
                    <a:pt x="153709" y="75702"/>
                    <a:pt x="154078" y="79221"/>
                    <a:pt x="154078" y="82832"/>
                  </a:cubicBezTo>
                  <a:cubicBezTo>
                    <a:pt x="154078" y="105183"/>
                    <a:pt x="142867" y="124939"/>
                    <a:pt x="125800" y="136859"/>
                  </a:cubicBezTo>
                  <a:cubicBezTo>
                    <a:pt x="115122" y="144317"/>
                    <a:pt x="102167" y="148727"/>
                    <a:pt x="88184" y="14872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193;p7"/>
            <p:cNvSpPr/>
            <p:nvPr/>
          </p:nvSpPr>
          <p:spPr>
            <a:xfrm>
              <a:off x="919998" y="2472185"/>
              <a:ext cx="107078" cy="107078"/>
            </a:xfrm>
            <a:custGeom>
              <a:avLst/>
              <a:gdLst/>
              <a:ahLst/>
              <a:cxnLst/>
              <a:rect l="l" t="t" r="r" b="b"/>
              <a:pathLst>
                <a:path w="107078" h="107078" extrusionOk="0">
                  <a:moveTo>
                    <a:pt x="8237" y="74131"/>
                  </a:moveTo>
                  <a:lnTo>
                    <a:pt x="32947" y="74131"/>
                  </a:lnTo>
                  <a:lnTo>
                    <a:pt x="32947" y="98842"/>
                  </a:lnTo>
                  <a:cubicBezTo>
                    <a:pt x="32947" y="103391"/>
                    <a:pt x="36635" y="107079"/>
                    <a:pt x="41184" y="107079"/>
                  </a:cubicBezTo>
                  <a:lnTo>
                    <a:pt x="65895" y="107079"/>
                  </a:lnTo>
                  <a:cubicBezTo>
                    <a:pt x="70443" y="107079"/>
                    <a:pt x="74131" y="103391"/>
                    <a:pt x="74131" y="98842"/>
                  </a:cubicBezTo>
                  <a:lnTo>
                    <a:pt x="74131" y="74131"/>
                  </a:lnTo>
                  <a:lnTo>
                    <a:pt x="98842" y="74131"/>
                  </a:lnTo>
                  <a:cubicBezTo>
                    <a:pt x="103391" y="74131"/>
                    <a:pt x="107079" y="70444"/>
                    <a:pt x="107079" y="65895"/>
                  </a:cubicBezTo>
                  <a:lnTo>
                    <a:pt x="107079" y="41184"/>
                  </a:lnTo>
                  <a:cubicBezTo>
                    <a:pt x="107079" y="36635"/>
                    <a:pt x="103391" y="32947"/>
                    <a:pt x="98842" y="32947"/>
                  </a:cubicBezTo>
                  <a:lnTo>
                    <a:pt x="74131" y="32947"/>
                  </a:lnTo>
                  <a:lnTo>
                    <a:pt x="74131" y="8237"/>
                  </a:lnTo>
                  <a:cubicBezTo>
                    <a:pt x="74131" y="3688"/>
                    <a:pt x="70443" y="0"/>
                    <a:pt x="65895" y="0"/>
                  </a:cubicBezTo>
                  <a:lnTo>
                    <a:pt x="41184" y="0"/>
                  </a:lnTo>
                  <a:cubicBezTo>
                    <a:pt x="36635" y="0"/>
                    <a:pt x="32947" y="3688"/>
                    <a:pt x="32947" y="8237"/>
                  </a:cubicBezTo>
                  <a:lnTo>
                    <a:pt x="32947" y="32947"/>
                  </a:lnTo>
                  <a:lnTo>
                    <a:pt x="8237" y="32947"/>
                  </a:lnTo>
                  <a:cubicBezTo>
                    <a:pt x="3688" y="32947"/>
                    <a:pt x="0" y="36635"/>
                    <a:pt x="0" y="41184"/>
                  </a:cubicBezTo>
                  <a:lnTo>
                    <a:pt x="0" y="65895"/>
                  </a:lnTo>
                  <a:cubicBezTo>
                    <a:pt x="0" y="70444"/>
                    <a:pt x="3688" y="74131"/>
                    <a:pt x="8237" y="74131"/>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投影片編號版面配置區 1">
            <a:extLst>
              <a:ext uri="{FF2B5EF4-FFF2-40B4-BE49-F238E27FC236}">
                <a16:creationId xmlns:a16="http://schemas.microsoft.com/office/drawing/2014/main" id="{DB175A4A-84EF-44DD-921E-D46A4D119010}"/>
              </a:ext>
            </a:extLst>
          </p:cNvPr>
          <p:cNvSpPr>
            <a:spLocks noGrp="1"/>
          </p:cNvSpPr>
          <p:nvPr>
            <p:ph type="sldNum" sz="quarter" idx="12"/>
          </p:nvPr>
        </p:nvSpPr>
        <p:spPr>
          <a:xfrm>
            <a:off x="6640567" y="6552168"/>
            <a:ext cx="2133600" cy="365125"/>
          </a:xfrm>
        </p:spPr>
        <p:txBody>
          <a:bodyPr/>
          <a:lstStyle/>
          <a:p>
            <a:fld id="{DF4C4211-DC08-42C6-B13C-B804F08D47A0}" type="slidenum">
              <a:rPr lang="zh-TW" altLang="en-US" smtClean="0"/>
              <a:t>11</a:t>
            </a:fld>
            <a:endParaRPr lang="zh-TW" altLang="en-US" dirty="0"/>
          </a:p>
        </p:txBody>
      </p:sp>
      <p:sp>
        <p:nvSpPr>
          <p:cNvPr id="29" name="文字方塊 28"/>
          <p:cNvSpPr txBox="1"/>
          <p:nvPr/>
        </p:nvSpPr>
        <p:spPr>
          <a:xfrm>
            <a:off x="1349213" y="3212976"/>
            <a:ext cx="1800199" cy="443198"/>
          </a:xfrm>
          <a:prstGeom prst="rect">
            <a:avLst/>
          </a:prstGeom>
          <a:solidFill>
            <a:schemeClr val="bg1"/>
          </a:solidFill>
          <a:ln>
            <a:noFill/>
          </a:ln>
        </p:spPr>
        <p:txBody>
          <a:bodyPr wrap="square" lIns="0" tIns="0" rIns="0" bIns="0" rtlCol="0">
            <a:spAutoFit/>
          </a:bodyPr>
          <a:lstStyle/>
          <a:p>
            <a:pPr algn="ctr">
              <a:lnSpc>
                <a:spcPct val="90000"/>
              </a:lnSpc>
            </a:pPr>
            <a:r>
              <a:rPr lang="en-US" sz="1600" b="1" dirty="0">
                <a:solidFill>
                  <a:srgbClr val="093F5C"/>
                </a:solidFill>
                <a:latin typeface="微軟正黑體" panose="020B0604030504040204" pitchFamily="34" charset="-120"/>
                <a:ea typeface="微軟正黑體" panose="020B0604030504040204" pitchFamily="34" charset="-120"/>
              </a:rPr>
              <a:t>Unsafe sexual behavior</a:t>
            </a:r>
          </a:p>
        </p:txBody>
      </p:sp>
    </p:spTree>
    <p:extLst>
      <p:ext uri="{BB962C8B-B14F-4D97-AF65-F5344CB8AC3E}">
        <p14:creationId xmlns:p14="http://schemas.microsoft.com/office/powerpoint/2010/main" val="3897093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 name="Google Shape;190;p7"/>
          <p:cNvGrpSpPr/>
          <p:nvPr/>
        </p:nvGrpSpPr>
        <p:grpSpPr>
          <a:xfrm>
            <a:off x="590070" y="5408140"/>
            <a:ext cx="881150" cy="1019498"/>
            <a:chOff x="647794" y="2434655"/>
            <a:chExt cx="440907" cy="436979"/>
          </a:xfrm>
          <a:solidFill>
            <a:srgbClr val="2C778C"/>
          </a:solidFill>
        </p:grpSpPr>
        <p:sp>
          <p:nvSpPr>
            <p:cNvPr id="7" name="Google Shape;191;p7"/>
            <p:cNvSpPr/>
            <p:nvPr/>
          </p:nvSpPr>
          <p:spPr>
            <a:xfrm>
              <a:off x="647794" y="2578594"/>
              <a:ext cx="440907" cy="293040"/>
            </a:xfrm>
            <a:custGeom>
              <a:avLst/>
              <a:gdLst/>
              <a:ahLst/>
              <a:cxnLst/>
              <a:rect l="l" t="t" r="r" b="b"/>
              <a:pathLst>
                <a:path w="440907" h="293040" extrusionOk="0">
                  <a:moveTo>
                    <a:pt x="434184" y="2361"/>
                  </a:moveTo>
                  <a:cubicBezTo>
                    <a:pt x="431722" y="768"/>
                    <a:pt x="428949" y="0"/>
                    <a:pt x="426201" y="0"/>
                  </a:cubicBezTo>
                  <a:cubicBezTo>
                    <a:pt x="421835" y="0"/>
                    <a:pt x="417531" y="1940"/>
                    <a:pt x="414644" y="5595"/>
                  </a:cubicBezTo>
                  <a:lnTo>
                    <a:pt x="410379" y="10996"/>
                  </a:lnTo>
                  <a:cubicBezTo>
                    <a:pt x="407254" y="14952"/>
                    <a:pt x="402491" y="17259"/>
                    <a:pt x="397451" y="17259"/>
                  </a:cubicBezTo>
                  <a:cubicBezTo>
                    <a:pt x="385135" y="17259"/>
                    <a:pt x="373458" y="22737"/>
                    <a:pt x="365585" y="32207"/>
                  </a:cubicBezTo>
                  <a:lnTo>
                    <a:pt x="354047" y="46086"/>
                  </a:lnTo>
                  <a:lnTo>
                    <a:pt x="354073" y="46106"/>
                  </a:lnTo>
                  <a:lnTo>
                    <a:pt x="310425" y="94365"/>
                  </a:lnTo>
                  <a:cubicBezTo>
                    <a:pt x="309681" y="95193"/>
                    <a:pt x="308655" y="95672"/>
                    <a:pt x="307541" y="95718"/>
                  </a:cubicBezTo>
                  <a:cubicBezTo>
                    <a:pt x="306330" y="95758"/>
                    <a:pt x="305361" y="95366"/>
                    <a:pt x="304553" y="94602"/>
                  </a:cubicBezTo>
                  <a:lnTo>
                    <a:pt x="249272" y="42613"/>
                  </a:lnTo>
                  <a:cubicBezTo>
                    <a:pt x="232400" y="26747"/>
                    <a:pt x="210356" y="18009"/>
                    <a:pt x="187198" y="18009"/>
                  </a:cubicBezTo>
                  <a:lnTo>
                    <a:pt x="178551" y="18009"/>
                  </a:lnTo>
                  <a:cubicBezTo>
                    <a:pt x="178133" y="18009"/>
                    <a:pt x="177723" y="18091"/>
                    <a:pt x="177325" y="18215"/>
                  </a:cubicBezTo>
                  <a:cubicBezTo>
                    <a:pt x="177258" y="18236"/>
                    <a:pt x="177197" y="18271"/>
                    <a:pt x="177130" y="18296"/>
                  </a:cubicBezTo>
                  <a:cubicBezTo>
                    <a:pt x="176911" y="18377"/>
                    <a:pt x="176687" y="18446"/>
                    <a:pt x="176484" y="18564"/>
                  </a:cubicBezTo>
                  <a:lnTo>
                    <a:pt x="171364" y="21534"/>
                  </a:lnTo>
                  <a:cubicBezTo>
                    <a:pt x="152393" y="32540"/>
                    <a:pt x="128804" y="32575"/>
                    <a:pt x="109809" y="21629"/>
                  </a:cubicBezTo>
                  <a:lnTo>
                    <a:pt x="104476" y="18558"/>
                  </a:lnTo>
                  <a:cubicBezTo>
                    <a:pt x="104382" y="18504"/>
                    <a:pt x="104269" y="18504"/>
                    <a:pt x="104171" y="18460"/>
                  </a:cubicBezTo>
                  <a:cubicBezTo>
                    <a:pt x="103808" y="18284"/>
                    <a:pt x="103423" y="18154"/>
                    <a:pt x="103020" y="18088"/>
                  </a:cubicBezTo>
                  <a:cubicBezTo>
                    <a:pt x="102927" y="18074"/>
                    <a:pt x="102836" y="18059"/>
                    <a:pt x="102742" y="18051"/>
                  </a:cubicBezTo>
                  <a:cubicBezTo>
                    <a:pt x="102634" y="18043"/>
                    <a:pt x="102529" y="18009"/>
                    <a:pt x="102421" y="18009"/>
                  </a:cubicBezTo>
                  <a:lnTo>
                    <a:pt x="95785" y="18009"/>
                  </a:lnTo>
                  <a:cubicBezTo>
                    <a:pt x="74637" y="18009"/>
                    <a:pt x="53788" y="25148"/>
                    <a:pt x="37081" y="38109"/>
                  </a:cubicBezTo>
                  <a:cubicBezTo>
                    <a:pt x="11180" y="58198"/>
                    <a:pt x="-2539" y="89685"/>
                    <a:pt x="389" y="122331"/>
                  </a:cubicBezTo>
                  <a:lnTo>
                    <a:pt x="14466" y="281417"/>
                  </a:lnTo>
                  <a:cubicBezTo>
                    <a:pt x="15065" y="288043"/>
                    <a:pt x="20531" y="293040"/>
                    <a:pt x="27183" y="293040"/>
                  </a:cubicBezTo>
                  <a:lnTo>
                    <a:pt x="49653" y="293040"/>
                  </a:lnTo>
                  <a:lnTo>
                    <a:pt x="140621" y="293040"/>
                  </a:lnTo>
                  <a:lnTo>
                    <a:pt x="223528" y="293040"/>
                  </a:lnTo>
                  <a:cubicBezTo>
                    <a:pt x="227011" y="293040"/>
                    <a:pt x="230385" y="291590"/>
                    <a:pt x="232786" y="289064"/>
                  </a:cubicBezTo>
                  <a:cubicBezTo>
                    <a:pt x="235219" y="286501"/>
                    <a:pt x="236458" y="283142"/>
                    <a:pt x="236277" y="279621"/>
                  </a:cubicBezTo>
                  <a:lnTo>
                    <a:pt x="233743" y="228634"/>
                  </a:lnTo>
                  <a:cubicBezTo>
                    <a:pt x="232517" y="204991"/>
                    <a:pt x="235131" y="182772"/>
                    <a:pt x="241518" y="162588"/>
                  </a:cubicBezTo>
                  <a:cubicBezTo>
                    <a:pt x="241919" y="161318"/>
                    <a:pt x="242269" y="160031"/>
                    <a:pt x="242614" y="158742"/>
                  </a:cubicBezTo>
                  <a:cubicBezTo>
                    <a:pt x="242619" y="158717"/>
                    <a:pt x="242635" y="158698"/>
                    <a:pt x="242640" y="158673"/>
                  </a:cubicBezTo>
                  <a:cubicBezTo>
                    <a:pt x="242643" y="158657"/>
                    <a:pt x="242645" y="158642"/>
                    <a:pt x="242647" y="158626"/>
                  </a:cubicBezTo>
                  <a:cubicBezTo>
                    <a:pt x="244035" y="153411"/>
                    <a:pt x="244985" y="148052"/>
                    <a:pt x="245443" y="142585"/>
                  </a:cubicBezTo>
                  <a:lnTo>
                    <a:pt x="280880" y="169544"/>
                  </a:lnTo>
                  <a:cubicBezTo>
                    <a:pt x="288449" y="175303"/>
                    <a:pt x="297860" y="178477"/>
                    <a:pt x="307372" y="178477"/>
                  </a:cubicBezTo>
                  <a:cubicBezTo>
                    <a:pt x="321839" y="178477"/>
                    <a:pt x="335348" y="171342"/>
                    <a:pt x="343513" y="159393"/>
                  </a:cubicBezTo>
                  <a:lnTo>
                    <a:pt x="400019" y="76632"/>
                  </a:lnTo>
                  <a:lnTo>
                    <a:pt x="438162" y="23273"/>
                  </a:lnTo>
                  <a:cubicBezTo>
                    <a:pt x="443044" y="16444"/>
                    <a:pt x="441233" y="6921"/>
                    <a:pt x="434184" y="2361"/>
                  </a:cubicBezTo>
                  <a:close/>
                  <a:moveTo>
                    <a:pt x="397451" y="25496"/>
                  </a:moveTo>
                  <a:cubicBezTo>
                    <a:pt x="405058" y="25496"/>
                    <a:pt x="412126" y="22072"/>
                    <a:pt x="416843" y="16101"/>
                  </a:cubicBezTo>
                  <a:lnTo>
                    <a:pt x="421108" y="10701"/>
                  </a:lnTo>
                  <a:cubicBezTo>
                    <a:pt x="422344" y="9135"/>
                    <a:pt x="424201" y="8237"/>
                    <a:pt x="426201" y="8237"/>
                  </a:cubicBezTo>
                  <a:cubicBezTo>
                    <a:pt x="427445" y="8237"/>
                    <a:pt x="428659" y="8597"/>
                    <a:pt x="429710" y="9277"/>
                  </a:cubicBezTo>
                  <a:cubicBezTo>
                    <a:pt x="431211" y="10248"/>
                    <a:pt x="432221" y="11749"/>
                    <a:pt x="432555" y="13505"/>
                  </a:cubicBezTo>
                  <a:cubicBezTo>
                    <a:pt x="432889" y="15261"/>
                    <a:pt x="432501" y="17029"/>
                    <a:pt x="431461" y="18483"/>
                  </a:cubicBezTo>
                  <a:lnTo>
                    <a:pt x="396208" y="67800"/>
                  </a:lnTo>
                  <a:lnTo>
                    <a:pt x="365964" y="44636"/>
                  </a:lnTo>
                  <a:lnTo>
                    <a:pt x="371919" y="37472"/>
                  </a:lnTo>
                  <a:cubicBezTo>
                    <a:pt x="378247" y="29861"/>
                    <a:pt x="387552" y="25496"/>
                    <a:pt x="397451" y="25496"/>
                  </a:cubicBezTo>
                  <a:close/>
                  <a:moveTo>
                    <a:pt x="50180" y="161038"/>
                  </a:moveTo>
                  <a:cubicBezTo>
                    <a:pt x="45736" y="144651"/>
                    <a:pt x="43906" y="123214"/>
                    <a:pt x="44739" y="97323"/>
                  </a:cubicBezTo>
                  <a:cubicBezTo>
                    <a:pt x="44815" y="95051"/>
                    <a:pt x="43029" y="93148"/>
                    <a:pt x="40757" y="93074"/>
                  </a:cubicBezTo>
                  <a:cubicBezTo>
                    <a:pt x="40713" y="93072"/>
                    <a:pt x="40669" y="93072"/>
                    <a:pt x="40620" y="93072"/>
                  </a:cubicBezTo>
                  <a:cubicBezTo>
                    <a:pt x="38408" y="93072"/>
                    <a:pt x="36578" y="94829"/>
                    <a:pt x="36510" y="97057"/>
                  </a:cubicBezTo>
                  <a:cubicBezTo>
                    <a:pt x="35645" y="123767"/>
                    <a:pt x="37572" y="146018"/>
                    <a:pt x="42233" y="163193"/>
                  </a:cubicBezTo>
                  <a:cubicBezTo>
                    <a:pt x="47638" y="183134"/>
                    <a:pt x="49883" y="202821"/>
                    <a:pt x="48901" y="221710"/>
                  </a:cubicBezTo>
                  <a:lnTo>
                    <a:pt x="45732" y="284803"/>
                  </a:lnTo>
                  <a:lnTo>
                    <a:pt x="27183" y="284803"/>
                  </a:lnTo>
                  <a:cubicBezTo>
                    <a:pt x="24822" y="284803"/>
                    <a:pt x="22884" y="283030"/>
                    <a:pt x="22671" y="280683"/>
                  </a:cubicBezTo>
                  <a:lnTo>
                    <a:pt x="8594" y="121599"/>
                  </a:lnTo>
                  <a:cubicBezTo>
                    <a:pt x="5919" y="91757"/>
                    <a:pt x="18456" y="62978"/>
                    <a:pt x="42133" y="44616"/>
                  </a:cubicBezTo>
                  <a:cubicBezTo>
                    <a:pt x="54561" y="34972"/>
                    <a:pt x="69511" y="28930"/>
                    <a:pt x="85064" y="26989"/>
                  </a:cubicBezTo>
                  <a:cubicBezTo>
                    <a:pt x="80652" y="30564"/>
                    <a:pt x="76212" y="35405"/>
                    <a:pt x="73009" y="41905"/>
                  </a:cubicBezTo>
                  <a:cubicBezTo>
                    <a:pt x="66320" y="55465"/>
                    <a:pt x="66871" y="72212"/>
                    <a:pt x="74645" y="91680"/>
                  </a:cubicBezTo>
                  <a:cubicBezTo>
                    <a:pt x="74704" y="91828"/>
                    <a:pt x="74806" y="91941"/>
                    <a:pt x="74880" y="92078"/>
                  </a:cubicBezTo>
                  <a:cubicBezTo>
                    <a:pt x="69652" y="96231"/>
                    <a:pt x="66284" y="102628"/>
                    <a:pt x="66284" y="109807"/>
                  </a:cubicBezTo>
                  <a:cubicBezTo>
                    <a:pt x="66284" y="122297"/>
                    <a:pt x="76447" y="132458"/>
                    <a:pt x="88935" y="132458"/>
                  </a:cubicBezTo>
                  <a:cubicBezTo>
                    <a:pt x="101423" y="132458"/>
                    <a:pt x="111587" y="122297"/>
                    <a:pt x="111587" y="109807"/>
                  </a:cubicBezTo>
                  <a:cubicBezTo>
                    <a:pt x="111587" y="97317"/>
                    <a:pt x="101423" y="87156"/>
                    <a:pt x="88935" y="87156"/>
                  </a:cubicBezTo>
                  <a:cubicBezTo>
                    <a:pt x="86568" y="87156"/>
                    <a:pt x="84287" y="87524"/>
                    <a:pt x="82141" y="88200"/>
                  </a:cubicBezTo>
                  <a:cubicBezTo>
                    <a:pt x="75450" y="71228"/>
                    <a:pt x="74838" y="56903"/>
                    <a:pt x="80353" y="45636"/>
                  </a:cubicBezTo>
                  <a:cubicBezTo>
                    <a:pt x="86224" y="33635"/>
                    <a:pt x="97650" y="28285"/>
                    <a:pt x="101872" y="26659"/>
                  </a:cubicBezTo>
                  <a:lnTo>
                    <a:pt x="133267" y="77434"/>
                  </a:lnTo>
                  <a:cubicBezTo>
                    <a:pt x="134108" y="78795"/>
                    <a:pt x="135234" y="79816"/>
                    <a:pt x="136502" y="80499"/>
                  </a:cubicBezTo>
                  <a:lnTo>
                    <a:pt x="136502" y="284803"/>
                  </a:lnTo>
                  <a:lnTo>
                    <a:pt x="53981" y="284803"/>
                  </a:lnTo>
                  <a:lnTo>
                    <a:pt x="57130" y="222130"/>
                  </a:lnTo>
                  <a:cubicBezTo>
                    <a:pt x="58152" y="202375"/>
                    <a:pt x="55815" y="181821"/>
                    <a:pt x="50180" y="161038"/>
                  </a:cubicBezTo>
                  <a:close/>
                  <a:moveTo>
                    <a:pt x="88935" y="95392"/>
                  </a:moveTo>
                  <a:cubicBezTo>
                    <a:pt x="96882" y="95392"/>
                    <a:pt x="103350" y="101860"/>
                    <a:pt x="103350" y="109807"/>
                  </a:cubicBezTo>
                  <a:cubicBezTo>
                    <a:pt x="103350" y="117754"/>
                    <a:pt x="96882" y="124221"/>
                    <a:pt x="88935" y="124221"/>
                  </a:cubicBezTo>
                  <a:cubicBezTo>
                    <a:pt x="80988" y="124221"/>
                    <a:pt x="74521" y="117754"/>
                    <a:pt x="74521" y="109807"/>
                  </a:cubicBezTo>
                  <a:cubicBezTo>
                    <a:pt x="74521" y="101860"/>
                    <a:pt x="80988" y="95392"/>
                    <a:pt x="88935" y="95392"/>
                  </a:cubicBezTo>
                  <a:close/>
                  <a:moveTo>
                    <a:pt x="336708" y="154747"/>
                  </a:moveTo>
                  <a:cubicBezTo>
                    <a:pt x="330084" y="164448"/>
                    <a:pt x="319116" y="170240"/>
                    <a:pt x="307372" y="170240"/>
                  </a:cubicBezTo>
                  <a:cubicBezTo>
                    <a:pt x="299650" y="170240"/>
                    <a:pt x="292012" y="167664"/>
                    <a:pt x="285867" y="162988"/>
                  </a:cubicBezTo>
                  <a:lnTo>
                    <a:pt x="245714" y="132444"/>
                  </a:lnTo>
                  <a:cubicBezTo>
                    <a:pt x="246992" y="109129"/>
                    <a:pt x="243426" y="96692"/>
                    <a:pt x="243223" y="96016"/>
                  </a:cubicBezTo>
                  <a:cubicBezTo>
                    <a:pt x="242575" y="93834"/>
                    <a:pt x="240275" y="92603"/>
                    <a:pt x="238115" y="93245"/>
                  </a:cubicBezTo>
                  <a:cubicBezTo>
                    <a:pt x="235935" y="93886"/>
                    <a:pt x="234693" y="96175"/>
                    <a:pt x="235328" y="98355"/>
                  </a:cubicBezTo>
                  <a:cubicBezTo>
                    <a:pt x="235388" y="98556"/>
                    <a:pt x="241116" y="118944"/>
                    <a:pt x="234632" y="156569"/>
                  </a:cubicBezTo>
                  <a:cubicBezTo>
                    <a:pt x="234317" y="157750"/>
                    <a:pt x="234034" y="158942"/>
                    <a:pt x="233667" y="160105"/>
                  </a:cubicBezTo>
                  <a:cubicBezTo>
                    <a:pt x="226979" y="181230"/>
                    <a:pt x="224240" y="204430"/>
                    <a:pt x="225515" y="229052"/>
                  </a:cubicBezTo>
                  <a:lnTo>
                    <a:pt x="228048" y="280039"/>
                  </a:lnTo>
                  <a:cubicBezTo>
                    <a:pt x="228117" y="281292"/>
                    <a:pt x="227674" y="282483"/>
                    <a:pt x="226814" y="283394"/>
                  </a:cubicBezTo>
                  <a:cubicBezTo>
                    <a:pt x="225949" y="284303"/>
                    <a:pt x="224783" y="284803"/>
                    <a:pt x="223528" y="284803"/>
                  </a:cubicBezTo>
                  <a:lnTo>
                    <a:pt x="144739" y="284803"/>
                  </a:lnTo>
                  <a:lnTo>
                    <a:pt x="144739" y="80502"/>
                  </a:lnTo>
                  <a:cubicBezTo>
                    <a:pt x="146008" y="79818"/>
                    <a:pt x="147136" y="78797"/>
                    <a:pt x="147979" y="77434"/>
                  </a:cubicBezTo>
                  <a:lnTo>
                    <a:pt x="179047" y="27186"/>
                  </a:lnTo>
                  <a:cubicBezTo>
                    <a:pt x="186554" y="32003"/>
                    <a:pt x="208541" y="49707"/>
                    <a:pt x="196649" y="86078"/>
                  </a:cubicBezTo>
                  <a:cubicBezTo>
                    <a:pt x="196454" y="86675"/>
                    <a:pt x="196430" y="87278"/>
                    <a:pt x="196504" y="87863"/>
                  </a:cubicBezTo>
                  <a:cubicBezTo>
                    <a:pt x="194975" y="87658"/>
                    <a:pt x="193427" y="87516"/>
                    <a:pt x="191843" y="87516"/>
                  </a:cubicBezTo>
                  <a:cubicBezTo>
                    <a:pt x="172526" y="87516"/>
                    <a:pt x="156809" y="103231"/>
                    <a:pt x="156809" y="122550"/>
                  </a:cubicBezTo>
                  <a:lnTo>
                    <a:pt x="156809" y="141079"/>
                  </a:lnTo>
                  <a:cubicBezTo>
                    <a:pt x="156809" y="141498"/>
                    <a:pt x="156931" y="141879"/>
                    <a:pt x="157047" y="142259"/>
                  </a:cubicBezTo>
                  <a:cubicBezTo>
                    <a:pt x="157823" y="148336"/>
                    <a:pt x="162957" y="153050"/>
                    <a:pt x="169244" y="153050"/>
                  </a:cubicBezTo>
                  <a:cubicBezTo>
                    <a:pt x="176068" y="153050"/>
                    <a:pt x="181600" y="147519"/>
                    <a:pt x="181600" y="140695"/>
                  </a:cubicBezTo>
                  <a:cubicBezTo>
                    <a:pt x="181600" y="133871"/>
                    <a:pt x="176068" y="128340"/>
                    <a:pt x="169244" y="128340"/>
                  </a:cubicBezTo>
                  <a:cubicBezTo>
                    <a:pt x="167763" y="128340"/>
                    <a:pt x="166362" y="128643"/>
                    <a:pt x="165045" y="129121"/>
                  </a:cubicBezTo>
                  <a:lnTo>
                    <a:pt x="165045" y="122550"/>
                  </a:lnTo>
                  <a:cubicBezTo>
                    <a:pt x="165045" y="107774"/>
                    <a:pt x="177067" y="95752"/>
                    <a:pt x="191843" y="95752"/>
                  </a:cubicBezTo>
                  <a:cubicBezTo>
                    <a:pt x="206620" y="95752"/>
                    <a:pt x="218641" y="107774"/>
                    <a:pt x="218641" y="122550"/>
                  </a:cubicBezTo>
                  <a:lnTo>
                    <a:pt x="218641" y="129089"/>
                  </a:lnTo>
                  <a:cubicBezTo>
                    <a:pt x="217354" y="128634"/>
                    <a:pt x="215990" y="128340"/>
                    <a:pt x="214547" y="128340"/>
                  </a:cubicBezTo>
                  <a:cubicBezTo>
                    <a:pt x="207723" y="128340"/>
                    <a:pt x="202192" y="133871"/>
                    <a:pt x="202192" y="140695"/>
                  </a:cubicBezTo>
                  <a:cubicBezTo>
                    <a:pt x="202192" y="147519"/>
                    <a:pt x="207723" y="153050"/>
                    <a:pt x="214547" y="153050"/>
                  </a:cubicBezTo>
                  <a:cubicBezTo>
                    <a:pt x="221189" y="153050"/>
                    <a:pt x="226566" y="147797"/>
                    <a:pt x="226849" y="141224"/>
                  </a:cubicBezTo>
                  <a:cubicBezTo>
                    <a:pt x="226851" y="141173"/>
                    <a:pt x="226878" y="141130"/>
                    <a:pt x="226878" y="141079"/>
                  </a:cubicBezTo>
                  <a:lnTo>
                    <a:pt x="226878" y="140934"/>
                  </a:lnTo>
                  <a:cubicBezTo>
                    <a:pt x="226879" y="140853"/>
                    <a:pt x="226902" y="140777"/>
                    <a:pt x="226902" y="140695"/>
                  </a:cubicBezTo>
                  <a:cubicBezTo>
                    <a:pt x="226902" y="140613"/>
                    <a:pt x="226879" y="140537"/>
                    <a:pt x="226878" y="140456"/>
                  </a:cubicBezTo>
                  <a:lnTo>
                    <a:pt x="226878" y="122550"/>
                  </a:lnTo>
                  <a:cubicBezTo>
                    <a:pt x="226878" y="107482"/>
                    <a:pt x="217298" y="94644"/>
                    <a:pt x="203925" y="89707"/>
                  </a:cubicBezTo>
                  <a:cubicBezTo>
                    <a:pt x="204151" y="89384"/>
                    <a:pt x="204347" y="89034"/>
                    <a:pt x="204476" y="88640"/>
                  </a:cubicBezTo>
                  <a:cubicBezTo>
                    <a:pt x="215010" y="56423"/>
                    <a:pt x="201759" y="36478"/>
                    <a:pt x="191136" y="26432"/>
                  </a:cubicBezTo>
                  <a:cubicBezTo>
                    <a:pt x="210733" y="27361"/>
                    <a:pt x="229257" y="35095"/>
                    <a:pt x="243629" y="48614"/>
                  </a:cubicBezTo>
                  <a:lnTo>
                    <a:pt x="298906" y="100603"/>
                  </a:lnTo>
                  <a:cubicBezTo>
                    <a:pt x="301343" y="102893"/>
                    <a:pt x="304529" y="104082"/>
                    <a:pt x="307871" y="103947"/>
                  </a:cubicBezTo>
                  <a:cubicBezTo>
                    <a:pt x="311217" y="103812"/>
                    <a:pt x="314294" y="102370"/>
                    <a:pt x="316534" y="99891"/>
                  </a:cubicBezTo>
                  <a:lnTo>
                    <a:pt x="360650" y="51113"/>
                  </a:lnTo>
                  <a:lnTo>
                    <a:pt x="391457" y="74565"/>
                  </a:lnTo>
                  <a:lnTo>
                    <a:pt x="336708" y="154747"/>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92;p7"/>
            <p:cNvSpPr/>
            <p:nvPr/>
          </p:nvSpPr>
          <p:spPr>
            <a:xfrm>
              <a:off x="700025" y="2434655"/>
              <a:ext cx="174037" cy="156963"/>
            </a:xfrm>
            <a:custGeom>
              <a:avLst/>
              <a:gdLst/>
              <a:ahLst/>
              <a:cxnLst/>
              <a:rect l="l" t="t" r="r" b="b"/>
              <a:pathLst>
                <a:path w="174037" h="156963" extrusionOk="0">
                  <a:moveTo>
                    <a:pt x="8213" y="136859"/>
                  </a:moveTo>
                  <a:lnTo>
                    <a:pt x="37534" y="136859"/>
                  </a:lnTo>
                  <a:cubicBezTo>
                    <a:pt x="50793" y="149293"/>
                    <a:pt x="68573" y="156964"/>
                    <a:pt x="88184" y="156964"/>
                  </a:cubicBezTo>
                  <a:cubicBezTo>
                    <a:pt x="107794" y="156964"/>
                    <a:pt x="125575" y="149293"/>
                    <a:pt x="138833" y="136859"/>
                  </a:cubicBezTo>
                  <a:lnTo>
                    <a:pt x="165832" y="136859"/>
                  </a:lnTo>
                  <a:cubicBezTo>
                    <a:pt x="171659" y="136859"/>
                    <a:pt x="175563" y="130993"/>
                    <a:pt x="173462" y="125558"/>
                  </a:cubicBezTo>
                  <a:cubicBezTo>
                    <a:pt x="164635" y="102728"/>
                    <a:pt x="166226" y="83730"/>
                    <a:pt x="166226" y="83730"/>
                  </a:cubicBezTo>
                  <a:cubicBezTo>
                    <a:pt x="168863" y="38293"/>
                    <a:pt x="132727" y="0"/>
                    <a:pt x="87214" y="0"/>
                  </a:cubicBezTo>
                  <a:lnTo>
                    <a:pt x="87213" y="0"/>
                  </a:lnTo>
                  <a:cubicBezTo>
                    <a:pt x="41700" y="0"/>
                    <a:pt x="5564" y="38293"/>
                    <a:pt x="8201" y="83730"/>
                  </a:cubicBezTo>
                  <a:cubicBezTo>
                    <a:pt x="8201" y="83730"/>
                    <a:pt x="9026" y="102502"/>
                    <a:pt x="518" y="125727"/>
                  </a:cubicBezTo>
                  <a:cubicBezTo>
                    <a:pt x="-1459" y="131125"/>
                    <a:pt x="2464" y="136859"/>
                    <a:pt x="8213" y="136859"/>
                  </a:cubicBezTo>
                  <a:close/>
                  <a:moveTo>
                    <a:pt x="88184" y="148727"/>
                  </a:moveTo>
                  <a:cubicBezTo>
                    <a:pt x="74200" y="148727"/>
                    <a:pt x="61245" y="144317"/>
                    <a:pt x="50567" y="136859"/>
                  </a:cubicBezTo>
                  <a:cubicBezTo>
                    <a:pt x="36878" y="127299"/>
                    <a:pt x="26963" y="112704"/>
                    <a:pt x="23578" y="95758"/>
                  </a:cubicBezTo>
                  <a:cubicBezTo>
                    <a:pt x="76352" y="93153"/>
                    <a:pt x="96419" y="41867"/>
                    <a:pt x="96419" y="41867"/>
                  </a:cubicBezTo>
                  <a:cubicBezTo>
                    <a:pt x="116371" y="67586"/>
                    <a:pt x="146048" y="71636"/>
                    <a:pt x="153147" y="72247"/>
                  </a:cubicBezTo>
                  <a:cubicBezTo>
                    <a:pt x="153709" y="75702"/>
                    <a:pt x="154078" y="79221"/>
                    <a:pt x="154078" y="82832"/>
                  </a:cubicBezTo>
                  <a:cubicBezTo>
                    <a:pt x="154078" y="105183"/>
                    <a:pt x="142867" y="124939"/>
                    <a:pt x="125800" y="136859"/>
                  </a:cubicBezTo>
                  <a:cubicBezTo>
                    <a:pt x="115122" y="144317"/>
                    <a:pt x="102167" y="148727"/>
                    <a:pt x="88184" y="14872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93;p7"/>
            <p:cNvSpPr/>
            <p:nvPr/>
          </p:nvSpPr>
          <p:spPr>
            <a:xfrm>
              <a:off x="919998" y="2472185"/>
              <a:ext cx="107078" cy="107078"/>
            </a:xfrm>
            <a:custGeom>
              <a:avLst/>
              <a:gdLst/>
              <a:ahLst/>
              <a:cxnLst/>
              <a:rect l="l" t="t" r="r" b="b"/>
              <a:pathLst>
                <a:path w="107078" h="107078" extrusionOk="0">
                  <a:moveTo>
                    <a:pt x="8237" y="74131"/>
                  </a:moveTo>
                  <a:lnTo>
                    <a:pt x="32947" y="74131"/>
                  </a:lnTo>
                  <a:lnTo>
                    <a:pt x="32947" y="98842"/>
                  </a:lnTo>
                  <a:cubicBezTo>
                    <a:pt x="32947" y="103391"/>
                    <a:pt x="36635" y="107079"/>
                    <a:pt x="41184" y="107079"/>
                  </a:cubicBezTo>
                  <a:lnTo>
                    <a:pt x="65895" y="107079"/>
                  </a:lnTo>
                  <a:cubicBezTo>
                    <a:pt x="70443" y="107079"/>
                    <a:pt x="74131" y="103391"/>
                    <a:pt x="74131" y="98842"/>
                  </a:cubicBezTo>
                  <a:lnTo>
                    <a:pt x="74131" y="74131"/>
                  </a:lnTo>
                  <a:lnTo>
                    <a:pt x="98842" y="74131"/>
                  </a:lnTo>
                  <a:cubicBezTo>
                    <a:pt x="103391" y="74131"/>
                    <a:pt x="107079" y="70444"/>
                    <a:pt x="107079" y="65895"/>
                  </a:cubicBezTo>
                  <a:lnTo>
                    <a:pt x="107079" y="41184"/>
                  </a:lnTo>
                  <a:cubicBezTo>
                    <a:pt x="107079" y="36635"/>
                    <a:pt x="103391" y="32947"/>
                    <a:pt x="98842" y="32947"/>
                  </a:cubicBezTo>
                  <a:lnTo>
                    <a:pt x="74131" y="32947"/>
                  </a:lnTo>
                  <a:lnTo>
                    <a:pt x="74131" y="8237"/>
                  </a:lnTo>
                  <a:cubicBezTo>
                    <a:pt x="74131" y="3688"/>
                    <a:pt x="70443" y="0"/>
                    <a:pt x="65895" y="0"/>
                  </a:cubicBezTo>
                  <a:lnTo>
                    <a:pt x="41184" y="0"/>
                  </a:lnTo>
                  <a:cubicBezTo>
                    <a:pt x="36635" y="0"/>
                    <a:pt x="32947" y="3688"/>
                    <a:pt x="32947" y="8237"/>
                  </a:cubicBezTo>
                  <a:lnTo>
                    <a:pt x="32947" y="32947"/>
                  </a:lnTo>
                  <a:lnTo>
                    <a:pt x="8237" y="32947"/>
                  </a:lnTo>
                  <a:cubicBezTo>
                    <a:pt x="3688" y="32947"/>
                    <a:pt x="0" y="36635"/>
                    <a:pt x="0" y="41184"/>
                  </a:cubicBezTo>
                  <a:lnTo>
                    <a:pt x="0" y="65895"/>
                  </a:lnTo>
                  <a:cubicBezTo>
                    <a:pt x="0" y="70444"/>
                    <a:pt x="3688" y="74131"/>
                    <a:pt x="8237" y="74131"/>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矩形 9"/>
          <p:cNvSpPr/>
          <p:nvPr/>
        </p:nvSpPr>
        <p:spPr>
          <a:xfrm>
            <a:off x="1504537" y="5591242"/>
            <a:ext cx="7270596" cy="830997"/>
          </a:xfrm>
          <a:prstGeom prst="rect">
            <a:avLst/>
          </a:prstGeom>
          <a:solidFill>
            <a:srgbClr val="588894"/>
          </a:solidFill>
        </p:spPr>
        <p:txBody>
          <a:bodyPr wrap="square">
            <a:spAutoFit/>
          </a:bodyPr>
          <a:lstStyle/>
          <a:p>
            <a:pPr algn="just" eaLnBrk="0" hangingPunct="0"/>
            <a:r>
              <a:rPr lang="en-US" altLang="zh-TW" sz="2400" b="1" dirty="0">
                <a:solidFill>
                  <a:schemeClr val="bg1"/>
                </a:solidFill>
                <a:latin typeface="微軟正黑體" panose="020B0604030504040204" pitchFamily="34" charset="-120"/>
                <a:ea typeface="微軟正黑體" panose="020B0604030504040204" pitchFamily="34" charset="-120"/>
              </a:rPr>
              <a:t>You will not get HIV from people who have HIV in daily life contact.</a:t>
            </a:r>
          </a:p>
        </p:txBody>
      </p:sp>
      <p:sp>
        <p:nvSpPr>
          <p:cNvPr id="12" name="矩形 11"/>
          <p:cNvSpPr/>
          <p:nvPr/>
        </p:nvSpPr>
        <p:spPr>
          <a:xfrm>
            <a:off x="1492918" y="128096"/>
            <a:ext cx="6158166" cy="1077218"/>
          </a:xfrm>
          <a:prstGeom prst="rect">
            <a:avLst/>
          </a:prstGeom>
        </p:spPr>
        <p:txBody>
          <a:bodyPr wrap="square">
            <a:spAutoFit/>
          </a:bodyPr>
          <a:lstStyle/>
          <a:p>
            <a:pPr algn="ctr"/>
            <a:r>
              <a:rPr lang="en-US" altLang="zh-TW" sz="3200" b="1" dirty="0">
                <a:solidFill>
                  <a:schemeClr val="bg1"/>
                </a:solidFill>
                <a:latin typeface="微軟正黑體" panose="020B0604030504040204" pitchFamily="34" charset="-120"/>
                <a:ea typeface="微軟正黑體" panose="020B0604030504040204" pitchFamily="34" charset="-120"/>
                <a:cs typeface="+mj-cs"/>
              </a:rPr>
              <a:t>HIV </a:t>
            </a:r>
            <a:r>
              <a:rPr lang="en-US" altLang="zh-TW" sz="3200" b="1" u="sng" dirty="0">
                <a:solidFill>
                  <a:schemeClr val="accent2">
                    <a:lumMod val="75000"/>
                  </a:schemeClr>
                </a:solidFill>
                <a:latin typeface="微軟正黑體" panose="020B0604030504040204" pitchFamily="34" charset="-120"/>
                <a:ea typeface="微軟正黑體" panose="020B0604030504040204" pitchFamily="34" charset="-120"/>
                <a:cs typeface="+mj-cs"/>
              </a:rPr>
              <a:t>WILL NOT </a:t>
            </a:r>
            <a:r>
              <a:rPr lang="en-US" altLang="zh-TW" sz="3200" b="1" dirty="0">
                <a:solidFill>
                  <a:schemeClr val="bg1"/>
                </a:solidFill>
                <a:latin typeface="微軟正黑體" panose="020B0604030504040204" pitchFamily="34" charset="-120"/>
                <a:ea typeface="微軟正黑體" panose="020B0604030504040204" pitchFamily="34" charset="-120"/>
                <a:cs typeface="+mj-cs"/>
              </a:rPr>
              <a:t>be transmitted in the following </a:t>
            </a:r>
            <a:r>
              <a:rPr lang="en-US" altLang="zh-TW" sz="3200" b="1" dirty="0" smtClean="0">
                <a:solidFill>
                  <a:schemeClr val="bg1"/>
                </a:solidFill>
                <a:latin typeface="微軟正黑體" panose="020B0604030504040204" pitchFamily="34" charset="-120"/>
                <a:ea typeface="微軟正黑體" panose="020B0604030504040204" pitchFamily="34" charset="-120"/>
                <a:cs typeface="+mj-cs"/>
              </a:rPr>
              <a:t>situations</a:t>
            </a:r>
            <a:endParaRPr kumimoji="1" lang="zh-TW" altLang="en-US" sz="3200" b="1" dirty="0">
              <a:solidFill>
                <a:schemeClr val="bg1"/>
              </a:solidFill>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7F870589-A1DF-48EC-B9FA-B214EA39AD38}"/>
              </a:ext>
            </a:extLst>
          </p:cNvPr>
          <p:cNvSpPr>
            <a:spLocks noGrp="1"/>
          </p:cNvSpPr>
          <p:nvPr>
            <p:ph type="sldNum" sz="quarter" idx="12"/>
          </p:nvPr>
        </p:nvSpPr>
        <p:spPr/>
        <p:txBody>
          <a:bodyPr/>
          <a:lstStyle/>
          <a:p>
            <a:fld id="{DF4C4211-DC08-42C6-B13C-B804F08D47A0}" type="slidenum">
              <a:rPr lang="zh-TW" altLang="en-US" smtClean="0"/>
              <a:t>12</a:t>
            </a:fld>
            <a:endParaRPr lang="zh-TW" altLang="en-US"/>
          </a:p>
        </p:txBody>
      </p:sp>
      <p:pic>
        <p:nvPicPr>
          <p:cNvPr id="3" name="圖片 2"/>
          <p:cNvPicPr>
            <a:picLocks noChangeAspect="1"/>
          </p:cNvPicPr>
          <p:nvPr/>
        </p:nvPicPr>
        <p:blipFill>
          <a:blip r:embed="rId2"/>
          <a:stretch>
            <a:fillRect/>
          </a:stretch>
        </p:blipFill>
        <p:spPr>
          <a:xfrm>
            <a:off x="35496" y="1822865"/>
            <a:ext cx="9057676" cy="3672871"/>
          </a:xfrm>
          <a:prstGeom prst="rect">
            <a:avLst/>
          </a:prstGeom>
        </p:spPr>
      </p:pic>
    </p:spTree>
    <p:extLst>
      <p:ext uri="{BB962C8B-B14F-4D97-AF65-F5344CB8AC3E}">
        <p14:creationId xmlns:p14="http://schemas.microsoft.com/office/powerpoint/2010/main" val="1190425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1"/>
          <p:cNvSpPr>
            <a:spLocks noGrp="1"/>
          </p:cNvSpPr>
          <p:nvPr>
            <p:ph type="title"/>
          </p:nvPr>
        </p:nvSpPr>
        <p:spPr>
          <a:xfrm>
            <a:off x="629505" y="85252"/>
            <a:ext cx="7886700" cy="1325563"/>
          </a:xfrm>
        </p:spPr>
        <p:txBody>
          <a:bodyPr>
            <a:normAutofit/>
          </a:bodyPr>
          <a:lstStyle/>
          <a:p>
            <a:r>
              <a:rPr kumimoji="1" lang="en-US" altLang="zh-TW" sz="3600" b="1" dirty="0" smtClean="0">
                <a:solidFill>
                  <a:schemeClr val="bg1"/>
                </a:solidFill>
                <a:latin typeface="微軟正黑體" panose="020B0604030504040204" pitchFamily="34" charset="-120"/>
                <a:ea typeface="微軟正黑體" panose="020B0604030504040204" pitchFamily="34" charset="-120"/>
              </a:rPr>
              <a:t>Prevention</a:t>
            </a:r>
            <a:endParaRPr lang="zh-TW" altLang="en-US" sz="3600" dirty="0">
              <a:solidFill>
                <a:schemeClr val="bg1"/>
              </a:solidFill>
            </a:endParaRPr>
          </a:p>
        </p:txBody>
      </p:sp>
      <p:sp>
        <p:nvSpPr>
          <p:cNvPr id="6" name="圓角矩形 5"/>
          <p:cNvSpPr/>
          <p:nvPr/>
        </p:nvSpPr>
        <p:spPr>
          <a:xfrm>
            <a:off x="1518133" y="3198267"/>
            <a:ext cx="7068381" cy="1123712"/>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spcAft>
                <a:spcPts val="0"/>
              </a:spcAft>
            </a:pPr>
            <a:r>
              <a:rPr lang="en-US" altLang="zh-TW" sz="20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Using condoms correctly throughout the sex together with water-based lubricants can effectively prevent the infection of HIV and other STDs.</a:t>
            </a:r>
          </a:p>
        </p:txBody>
      </p:sp>
      <p:sp>
        <p:nvSpPr>
          <p:cNvPr id="7" name="圓角矩形 6"/>
          <p:cNvSpPr/>
          <p:nvPr/>
        </p:nvSpPr>
        <p:spPr>
          <a:xfrm>
            <a:off x="1585916" y="5462382"/>
            <a:ext cx="7068381" cy="442674"/>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en-US" altLang="zh-TW" sz="20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Do not share needles, syringes, or diluents with others.</a:t>
            </a:r>
          </a:p>
        </p:txBody>
      </p:sp>
      <p:sp>
        <p:nvSpPr>
          <p:cNvPr id="8" name="圓角矩形 7"/>
          <p:cNvSpPr/>
          <p:nvPr/>
        </p:nvSpPr>
        <p:spPr>
          <a:xfrm>
            <a:off x="1552024" y="4338670"/>
            <a:ext cx="7068382" cy="1123712"/>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en-US" altLang="zh-TW" sz="2000"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Avoid tattooing and ear piercing and do not share implements, such as razors, shavers, toothbrushes, and so on, with others.</a:t>
            </a:r>
          </a:p>
        </p:txBody>
      </p:sp>
      <p:sp>
        <p:nvSpPr>
          <p:cNvPr id="9" name="矩形 8"/>
          <p:cNvSpPr/>
          <p:nvPr/>
        </p:nvSpPr>
        <p:spPr>
          <a:xfrm>
            <a:off x="1411327" y="1807989"/>
            <a:ext cx="7045065" cy="1200329"/>
          </a:xfrm>
          <a:prstGeom prst="rect">
            <a:avLst/>
          </a:prstGeom>
        </p:spPr>
        <p:txBody>
          <a:bodyPr wrap="square">
            <a:spAutoFit/>
          </a:bodyPr>
          <a:lstStyle/>
          <a:p>
            <a:r>
              <a:rPr lang="en-US" altLang="zh-TW" sz="2400" b="1" dirty="0">
                <a:solidFill>
                  <a:srgbClr val="2C778C"/>
                </a:solidFill>
                <a:latin typeface="微軟正黑體" panose="020B0604030504040204" pitchFamily="34" charset="-120"/>
                <a:ea typeface="微軟正黑體" panose="020B0604030504040204" pitchFamily="34" charset="-120"/>
              </a:rPr>
              <a:t>HIV is transmitted through sexual intercourse and blood or bodily fluids. Therefore, there is no risk of infection in general behaviors.</a:t>
            </a:r>
          </a:p>
        </p:txBody>
      </p:sp>
      <p:grpSp>
        <p:nvGrpSpPr>
          <p:cNvPr id="10" name="Google Shape;190;p7"/>
          <p:cNvGrpSpPr/>
          <p:nvPr/>
        </p:nvGrpSpPr>
        <p:grpSpPr>
          <a:xfrm>
            <a:off x="530178" y="1713739"/>
            <a:ext cx="881150" cy="1019498"/>
            <a:chOff x="647794" y="2434655"/>
            <a:chExt cx="440907" cy="436979"/>
          </a:xfrm>
          <a:solidFill>
            <a:srgbClr val="2C778C"/>
          </a:solidFill>
        </p:grpSpPr>
        <p:sp>
          <p:nvSpPr>
            <p:cNvPr id="11" name="Google Shape;191;p7"/>
            <p:cNvSpPr/>
            <p:nvPr/>
          </p:nvSpPr>
          <p:spPr>
            <a:xfrm>
              <a:off x="647794" y="2578594"/>
              <a:ext cx="440907" cy="293040"/>
            </a:xfrm>
            <a:custGeom>
              <a:avLst/>
              <a:gdLst/>
              <a:ahLst/>
              <a:cxnLst/>
              <a:rect l="l" t="t" r="r" b="b"/>
              <a:pathLst>
                <a:path w="440907" h="293040" extrusionOk="0">
                  <a:moveTo>
                    <a:pt x="434184" y="2361"/>
                  </a:moveTo>
                  <a:cubicBezTo>
                    <a:pt x="431722" y="768"/>
                    <a:pt x="428949" y="0"/>
                    <a:pt x="426201" y="0"/>
                  </a:cubicBezTo>
                  <a:cubicBezTo>
                    <a:pt x="421835" y="0"/>
                    <a:pt x="417531" y="1940"/>
                    <a:pt x="414644" y="5595"/>
                  </a:cubicBezTo>
                  <a:lnTo>
                    <a:pt x="410379" y="10996"/>
                  </a:lnTo>
                  <a:cubicBezTo>
                    <a:pt x="407254" y="14952"/>
                    <a:pt x="402491" y="17259"/>
                    <a:pt x="397451" y="17259"/>
                  </a:cubicBezTo>
                  <a:cubicBezTo>
                    <a:pt x="385135" y="17259"/>
                    <a:pt x="373458" y="22737"/>
                    <a:pt x="365585" y="32207"/>
                  </a:cubicBezTo>
                  <a:lnTo>
                    <a:pt x="354047" y="46086"/>
                  </a:lnTo>
                  <a:lnTo>
                    <a:pt x="354073" y="46106"/>
                  </a:lnTo>
                  <a:lnTo>
                    <a:pt x="310425" y="94365"/>
                  </a:lnTo>
                  <a:cubicBezTo>
                    <a:pt x="309681" y="95193"/>
                    <a:pt x="308655" y="95672"/>
                    <a:pt x="307541" y="95718"/>
                  </a:cubicBezTo>
                  <a:cubicBezTo>
                    <a:pt x="306330" y="95758"/>
                    <a:pt x="305361" y="95366"/>
                    <a:pt x="304553" y="94602"/>
                  </a:cubicBezTo>
                  <a:lnTo>
                    <a:pt x="249272" y="42613"/>
                  </a:lnTo>
                  <a:cubicBezTo>
                    <a:pt x="232400" y="26747"/>
                    <a:pt x="210356" y="18009"/>
                    <a:pt x="187198" y="18009"/>
                  </a:cubicBezTo>
                  <a:lnTo>
                    <a:pt x="178551" y="18009"/>
                  </a:lnTo>
                  <a:cubicBezTo>
                    <a:pt x="178133" y="18009"/>
                    <a:pt x="177723" y="18091"/>
                    <a:pt x="177325" y="18215"/>
                  </a:cubicBezTo>
                  <a:cubicBezTo>
                    <a:pt x="177258" y="18236"/>
                    <a:pt x="177197" y="18271"/>
                    <a:pt x="177130" y="18296"/>
                  </a:cubicBezTo>
                  <a:cubicBezTo>
                    <a:pt x="176911" y="18377"/>
                    <a:pt x="176687" y="18446"/>
                    <a:pt x="176484" y="18564"/>
                  </a:cubicBezTo>
                  <a:lnTo>
                    <a:pt x="171364" y="21534"/>
                  </a:lnTo>
                  <a:cubicBezTo>
                    <a:pt x="152393" y="32540"/>
                    <a:pt x="128804" y="32575"/>
                    <a:pt x="109809" y="21629"/>
                  </a:cubicBezTo>
                  <a:lnTo>
                    <a:pt x="104476" y="18558"/>
                  </a:lnTo>
                  <a:cubicBezTo>
                    <a:pt x="104382" y="18504"/>
                    <a:pt x="104269" y="18504"/>
                    <a:pt x="104171" y="18460"/>
                  </a:cubicBezTo>
                  <a:cubicBezTo>
                    <a:pt x="103808" y="18284"/>
                    <a:pt x="103423" y="18154"/>
                    <a:pt x="103020" y="18088"/>
                  </a:cubicBezTo>
                  <a:cubicBezTo>
                    <a:pt x="102927" y="18074"/>
                    <a:pt x="102836" y="18059"/>
                    <a:pt x="102742" y="18051"/>
                  </a:cubicBezTo>
                  <a:cubicBezTo>
                    <a:pt x="102634" y="18043"/>
                    <a:pt x="102529" y="18009"/>
                    <a:pt x="102421" y="18009"/>
                  </a:cubicBezTo>
                  <a:lnTo>
                    <a:pt x="95785" y="18009"/>
                  </a:lnTo>
                  <a:cubicBezTo>
                    <a:pt x="74637" y="18009"/>
                    <a:pt x="53788" y="25148"/>
                    <a:pt x="37081" y="38109"/>
                  </a:cubicBezTo>
                  <a:cubicBezTo>
                    <a:pt x="11180" y="58198"/>
                    <a:pt x="-2539" y="89685"/>
                    <a:pt x="389" y="122331"/>
                  </a:cubicBezTo>
                  <a:lnTo>
                    <a:pt x="14466" y="281417"/>
                  </a:lnTo>
                  <a:cubicBezTo>
                    <a:pt x="15065" y="288043"/>
                    <a:pt x="20531" y="293040"/>
                    <a:pt x="27183" y="293040"/>
                  </a:cubicBezTo>
                  <a:lnTo>
                    <a:pt x="49653" y="293040"/>
                  </a:lnTo>
                  <a:lnTo>
                    <a:pt x="140621" y="293040"/>
                  </a:lnTo>
                  <a:lnTo>
                    <a:pt x="223528" y="293040"/>
                  </a:lnTo>
                  <a:cubicBezTo>
                    <a:pt x="227011" y="293040"/>
                    <a:pt x="230385" y="291590"/>
                    <a:pt x="232786" y="289064"/>
                  </a:cubicBezTo>
                  <a:cubicBezTo>
                    <a:pt x="235219" y="286501"/>
                    <a:pt x="236458" y="283142"/>
                    <a:pt x="236277" y="279621"/>
                  </a:cubicBezTo>
                  <a:lnTo>
                    <a:pt x="233743" y="228634"/>
                  </a:lnTo>
                  <a:cubicBezTo>
                    <a:pt x="232517" y="204991"/>
                    <a:pt x="235131" y="182772"/>
                    <a:pt x="241518" y="162588"/>
                  </a:cubicBezTo>
                  <a:cubicBezTo>
                    <a:pt x="241919" y="161318"/>
                    <a:pt x="242269" y="160031"/>
                    <a:pt x="242614" y="158742"/>
                  </a:cubicBezTo>
                  <a:cubicBezTo>
                    <a:pt x="242619" y="158717"/>
                    <a:pt x="242635" y="158698"/>
                    <a:pt x="242640" y="158673"/>
                  </a:cubicBezTo>
                  <a:cubicBezTo>
                    <a:pt x="242643" y="158657"/>
                    <a:pt x="242645" y="158642"/>
                    <a:pt x="242647" y="158626"/>
                  </a:cubicBezTo>
                  <a:cubicBezTo>
                    <a:pt x="244035" y="153411"/>
                    <a:pt x="244985" y="148052"/>
                    <a:pt x="245443" y="142585"/>
                  </a:cubicBezTo>
                  <a:lnTo>
                    <a:pt x="280880" y="169544"/>
                  </a:lnTo>
                  <a:cubicBezTo>
                    <a:pt x="288449" y="175303"/>
                    <a:pt x="297860" y="178477"/>
                    <a:pt x="307372" y="178477"/>
                  </a:cubicBezTo>
                  <a:cubicBezTo>
                    <a:pt x="321839" y="178477"/>
                    <a:pt x="335348" y="171342"/>
                    <a:pt x="343513" y="159393"/>
                  </a:cubicBezTo>
                  <a:lnTo>
                    <a:pt x="400019" y="76632"/>
                  </a:lnTo>
                  <a:lnTo>
                    <a:pt x="438162" y="23273"/>
                  </a:lnTo>
                  <a:cubicBezTo>
                    <a:pt x="443044" y="16444"/>
                    <a:pt x="441233" y="6921"/>
                    <a:pt x="434184" y="2361"/>
                  </a:cubicBezTo>
                  <a:close/>
                  <a:moveTo>
                    <a:pt x="397451" y="25496"/>
                  </a:moveTo>
                  <a:cubicBezTo>
                    <a:pt x="405058" y="25496"/>
                    <a:pt x="412126" y="22072"/>
                    <a:pt x="416843" y="16101"/>
                  </a:cubicBezTo>
                  <a:lnTo>
                    <a:pt x="421108" y="10701"/>
                  </a:lnTo>
                  <a:cubicBezTo>
                    <a:pt x="422344" y="9135"/>
                    <a:pt x="424201" y="8237"/>
                    <a:pt x="426201" y="8237"/>
                  </a:cubicBezTo>
                  <a:cubicBezTo>
                    <a:pt x="427445" y="8237"/>
                    <a:pt x="428659" y="8597"/>
                    <a:pt x="429710" y="9277"/>
                  </a:cubicBezTo>
                  <a:cubicBezTo>
                    <a:pt x="431211" y="10248"/>
                    <a:pt x="432221" y="11749"/>
                    <a:pt x="432555" y="13505"/>
                  </a:cubicBezTo>
                  <a:cubicBezTo>
                    <a:pt x="432889" y="15261"/>
                    <a:pt x="432501" y="17029"/>
                    <a:pt x="431461" y="18483"/>
                  </a:cubicBezTo>
                  <a:lnTo>
                    <a:pt x="396208" y="67800"/>
                  </a:lnTo>
                  <a:lnTo>
                    <a:pt x="365964" y="44636"/>
                  </a:lnTo>
                  <a:lnTo>
                    <a:pt x="371919" y="37472"/>
                  </a:lnTo>
                  <a:cubicBezTo>
                    <a:pt x="378247" y="29861"/>
                    <a:pt x="387552" y="25496"/>
                    <a:pt x="397451" y="25496"/>
                  </a:cubicBezTo>
                  <a:close/>
                  <a:moveTo>
                    <a:pt x="50180" y="161038"/>
                  </a:moveTo>
                  <a:cubicBezTo>
                    <a:pt x="45736" y="144651"/>
                    <a:pt x="43906" y="123214"/>
                    <a:pt x="44739" y="97323"/>
                  </a:cubicBezTo>
                  <a:cubicBezTo>
                    <a:pt x="44815" y="95051"/>
                    <a:pt x="43029" y="93148"/>
                    <a:pt x="40757" y="93074"/>
                  </a:cubicBezTo>
                  <a:cubicBezTo>
                    <a:pt x="40713" y="93072"/>
                    <a:pt x="40669" y="93072"/>
                    <a:pt x="40620" y="93072"/>
                  </a:cubicBezTo>
                  <a:cubicBezTo>
                    <a:pt x="38408" y="93072"/>
                    <a:pt x="36578" y="94829"/>
                    <a:pt x="36510" y="97057"/>
                  </a:cubicBezTo>
                  <a:cubicBezTo>
                    <a:pt x="35645" y="123767"/>
                    <a:pt x="37572" y="146018"/>
                    <a:pt x="42233" y="163193"/>
                  </a:cubicBezTo>
                  <a:cubicBezTo>
                    <a:pt x="47638" y="183134"/>
                    <a:pt x="49883" y="202821"/>
                    <a:pt x="48901" y="221710"/>
                  </a:cubicBezTo>
                  <a:lnTo>
                    <a:pt x="45732" y="284803"/>
                  </a:lnTo>
                  <a:lnTo>
                    <a:pt x="27183" y="284803"/>
                  </a:lnTo>
                  <a:cubicBezTo>
                    <a:pt x="24822" y="284803"/>
                    <a:pt x="22884" y="283030"/>
                    <a:pt x="22671" y="280683"/>
                  </a:cubicBezTo>
                  <a:lnTo>
                    <a:pt x="8594" y="121599"/>
                  </a:lnTo>
                  <a:cubicBezTo>
                    <a:pt x="5919" y="91757"/>
                    <a:pt x="18456" y="62978"/>
                    <a:pt x="42133" y="44616"/>
                  </a:cubicBezTo>
                  <a:cubicBezTo>
                    <a:pt x="54561" y="34972"/>
                    <a:pt x="69511" y="28930"/>
                    <a:pt x="85064" y="26989"/>
                  </a:cubicBezTo>
                  <a:cubicBezTo>
                    <a:pt x="80652" y="30564"/>
                    <a:pt x="76212" y="35405"/>
                    <a:pt x="73009" y="41905"/>
                  </a:cubicBezTo>
                  <a:cubicBezTo>
                    <a:pt x="66320" y="55465"/>
                    <a:pt x="66871" y="72212"/>
                    <a:pt x="74645" y="91680"/>
                  </a:cubicBezTo>
                  <a:cubicBezTo>
                    <a:pt x="74704" y="91828"/>
                    <a:pt x="74806" y="91941"/>
                    <a:pt x="74880" y="92078"/>
                  </a:cubicBezTo>
                  <a:cubicBezTo>
                    <a:pt x="69652" y="96231"/>
                    <a:pt x="66284" y="102628"/>
                    <a:pt x="66284" y="109807"/>
                  </a:cubicBezTo>
                  <a:cubicBezTo>
                    <a:pt x="66284" y="122297"/>
                    <a:pt x="76447" y="132458"/>
                    <a:pt x="88935" y="132458"/>
                  </a:cubicBezTo>
                  <a:cubicBezTo>
                    <a:pt x="101423" y="132458"/>
                    <a:pt x="111587" y="122297"/>
                    <a:pt x="111587" y="109807"/>
                  </a:cubicBezTo>
                  <a:cubicBezTo>
                    <a:pt x="111587" y="97317"/>
                    <a:pt x="101423" y="87156"/>
                    <a:pt x="88935" y="87156"/>
                  </a:cubicBezTo>
                  <a:cubicBezTo>
                    <a:pt x="86568" y="87156"/>
                    <a:pt x="84287" y="87524"/>
                    <a:pt x="82141" y="88200"/>
                  </a:cubicBezTo>
                  <a:cubicBezTo>
                    <a:pt x="75450" y="71228"/>
                    <a:pt x="74838" y="56903"/>
                    <a:pt x="80353" y="45636"/>
                  </a:cubicBezTo>
                  <a:cubicBezTo>
                    <a:pt x="86224" y="33635"/>
                    <a:pt x="97650" y="28285"/>
                    <a:pt x="101872" y="26659"/>
                  </a:cubicBezTo>
                  <a:lnTo>
                    <a:pt x="133267" y="77434"/>
                  </a:lnTo>
                  <a:cubicBezTo>
                    <a:pt x="134108" y="78795"/>
                    <a:pt x="135234" y="79816"/>
                    <a:pt x="136502" y="80499"/>
                  </a:cubicBezTo>
                  <a:lnTo>
                    <a:pt x="136502" y="284803"/>
                  </a:lnTo>
                  <a:lnTo>
                    <a:pt x="53981" y="284803"/>
                  </a:lnTo>
                  <a:lnTo>
                    <a:pt x="57130" y="222130"/>
                  </a:lnTo>
                  <a:cubicBezTo>
                    <a:pt x="58152" y="202375"/>
                    <a:pt x="55815" y="181821"/>
                    <a:pt x="50180" y="161038"/>
                  </a:cubicBezTo>
                  <a:close/>
                  <a:moveTo>
                    <a:pt x="88935" y="95392"/>
                  </a:moveTo>
                  <a:cubicBezTo>
                    <a:pt x="96882" y="95392"/>
                    <a:pt x="103350" y="101860"/>
                    <a:pt x="103350" y="109807"/>
                  </a:cubicBezTo>
                  <a:cubicBezTo>
                    <a:pt x="103350" y="117754"/>
                    <a:pt x="96882" y="124221"/>
                    <a:pt x="88935" y="124221"/>
                  </a:cubicBezTo>
                  <a:cubicBezTo>
                    <a:pt x="80988" y="124221"/>
                    <a:pt x="74521" y="117754"/>
                    <a:pt x="74521" y="109807"/>
                  </a:cubicBezTo>
                  <a:cubicBezTo>
                    <a:pt x="74521" y="101860"/>
                    <a:pt x="80988" y="95392"/>
                    <a:pt x="88935" y="95392"/>
                  </a:cubicBezTo>
                  <a:close/>
                  <a:moveTo>
                    <a:pt x="336708" y="154747"/>
                  </a:moveTo>
                  <a:cubicBezTo>
                    <a:pt x="330084" y="164448"/>
                    <a:pt x="319116" y="170240"/>
                    <a:pt x="307372" y="170240"/>
                  </a:cubicBezTo>
                  <a:cubicBezTo>
                    <a:pt x="299650" y="170240"/>
                    <a:pt x="292012" y="167664"/>
                    <a:pt x="285867" y="162988"/>
                  </a:cubicBezTo>
                  <a:lnTo>
                    <a:pt x="245714" y="132444"/>
                  </a:lnTo>
                  <a:cubicBezTo>
                    <a:pt x="246992" y="109129"/>
                    <a:pt x="243426" y="96692"/>
                    <a:pt x="243223" y="96016"/>
                  </a:cubicBezTo>
                  <a:cubicBezTo>
                    <a:pt x="242575" y="93834"/>
                    <a:pt x="240275" y="92603"/>
                    <a:pt x="238115" y="93245"/>
                  </a:cubicBezTo>
                  <a:cubicBezTo>
                    <a:pt x="235935" y="93886"/>
                    <a:pt x="234693" y="96175"/>
                    <a:pt x="235328" y="98355"/>
                  </a:cubicBezTo>
                  <a:cubicBezTo>
                    <a:pt x="235388" y="98556"/>
                    <a:pt x="241116" y="118944"/>
                    <a:pt x="234632" y="156569"/>
                  </a:cubicBezTo>
                  <a:cubicBezTo>
                    <a:pt x="234317" y="157750"/>
                    <a:pt x="234034" y="158942"/>
                    <a:pt x="233667" y="160105"/>
                  </a:cubicBezTo>
                  <a:cubicBezTo>
                    <a:pt x="226979" y="181230"/>
                    <a:pt x="224240" y="204430"/>
                    <a:pt x="225515" y="229052"/>
                  </a:cubicBezTo>
                  <a:lnTo>
                    <a:pt x="228048" y="280039"/>
                  </a:lnTo>
                  <a:cubicBezTo>
                    <a:pt x="228117" y="281292"/>
                    <a:pt x="227674" y="282483"/>
                    <a:pt x="226814" y="283394"/>
                  </a:cubicBezTo>
                  <a:cubicBezTo>
                    <a:pt x="225949" y="284303"/>
                    <a:pt x="224783" y="284803"/>
                    <a:pt x="223528" y="284803"/>
                  </a:cubicBezTo>
                  <a:lnTo>
                    <a:pt x="144739" y="284803"/>
                  </a:lnTo>
                  <a:lnTo>
                    <a:pt x="144739" y="80502"/>
                  </a:lnTo>
                  <a:cubicBezTo>
                    <a:pt x="146008" y="79818"/>
                    <a:pt x="147136" y="78797"/>
                    <a:pt x="147979" y="77434"/>
                  </a:cubicBezTo>
                  <a:lnTo>
                    <a:pt x="179047" y="27186"/>
                  </a:lnTo>
                  <a:cubicBezTo>
                    <a:pt x="186554" y="32003"/>
                    <a:pt x="208541" y="49707"/>
                    <a:pt x="196649" y="86078"/>
                  </a:cubicBezTo>
                  <a:cubicBezTo>
                    <a:pt x="196454" y="86675"/>
                    <a:pt x="196430" y="87278"/>
                    <a:pt x="196504" y="87863"/>
                  </a:cubicBezTo>
                  <a:cubicBezTo>
                    <a:pt x="194975" y="87658"/>
                    <a:pt x="193427" y="87516"/>
                    <a:pt x="191843" y="87516"/>
                  </a:cubicBezTo>
                  <a:cubicBezTo>
                    <a:pt x="172526" y="87516"/>
                    <a:pt x="156809" y="103231"/>
                    <a:pt x="156809" y="122550"/>
                  </a:cubicBezTo>
                  <a:lnTo>
                    <a:pt x="156809" y="141079"/>
                  </a:lnTo>
                  <a:cubicBezTo>
                    <a:pt x="156809" y="141498"/>
                    <a:pt x="156931" y="141879"/>
                    <a:pt x="157047" y="142259"/>
                  </a:cubicBezTo>
                  <a:cubicBezTo>
                    <a:pt x="157823" y="148336"/>
                    <a:pt x="162957" y="153050"/>
                    <a:pt x="169244" y="153050"/>
                  </a:cubicBezTo>
                  <a:cubicBezTo>
                    <a:pt x="176068" y="153050"/>
                    <a:pt x="181600" y="147519"/>
                    <a:pt x="181600" y="140695"/>
                  </a:cubicBezTo>
                  <a:cubicBezTo>
                    <a:pt x="181600" y="133871"/>
                    <a:pt x="176068" y="128340"/>
                    <a:pt x="169244" y="128340"/>
                  </a:cubicBezTo>
                  <a:cubicBezTo>
                    <a:pt x="167763" y="128340"/>
                    <a:pt x="166362" y="128643"/>
                    <a:pt x="165045" y="129121"/>
                  </a:cubicBezTo>
                  <a:lnTo>
                    <a:pt x="165045" y="122550"/>
                  </a:lnTo>
                  <a:cubicBezTo>
                    <a:pt x="165045" y="107774"/>
                    <a:pt x="177067" y="95752"/>
                    <a:pt x="191843" y="95752"/>
                  </a:cubicBezTo>
                  <a:cubicBezTo>
                    <a:pt x="206620" y="95752"/>
                    <a:pt x="218641" y="107774"/>
                    <a:pt x="218641" y="122550"/>
                  </a:cubicBezTo>
                  <a:lnTo>
                    <a:pt x="218641" y="129089"/>
                  </a:lnTo>
                  <a:cubicBezTo>
                    <a:pt x="217354" y="128634"/>
                    <a:pt x="215990" y="128340"/>
                    <a:pt x="214547" y="128340"/>
                  </a:cubicBezTo>
                  <a:cubicBezTo>
                    <a:pt x="207723" y="128340"/>
                    <a:pt x="202192" y="133871"/>
                    <a:pt x="202192" y="140695"/>
                  </a:cubicBezTo>
                  <a:cubicBezTo>
                    <a:pt x="202192" y="147519"/>
                    <a:pt x="207723" y="153050"/>
                    <a:pt x="214547" y="153050"/>
                  </a:cubicBezTo>
                  <a:cubicBezTo>
                    <a:pt x="221189" y="153050"/>
                    <a:pt x="226566" y="147797"/>
                    <a:pt x="226849" y="141224"/>
                  </a:cubicBezTo>
                  <a:cubicBezTo>
                    <a:pt x="226851" y="141173"/>
                    <a:pt x="226878" y="141130"/>
                    <a:pt x="226878" y="141079"/>
                  </a:cubicBezTo>
                  <a:lnTo>
                    <a:pt x="226878" y="140934"/>
                  </a:lnTo>
                  <a:cubicBezTo>
                    <a:pt x="226879" y="140853"/>
                    <a:pt x="226902" y="140777"/>
                    <a:pt x="226902" y="140695"/>
                  </a:cubicBezTo>
                  <a:cubicBezTo>
                    <a:pt x="226902" y="140613"/>
                    <a:pt x="226879" y="140537"/>
                    <a:pt x="226878" y="140456"/>
                  </a:cubicBezTo>
                  <a:lnTo>
                    <a:pt x="226878" y="122550"/>
                  </a:lnTo>
                  <a:cubicBezTo>
                    <a:pt x="226878" y="107482"/>
                    <a:pt x="217298" y="94644"/>
                    <a:pt x="203925" y="89707"/>
                  </a:cubicBezTo>
                  <a:cubicBezTo>
                    <a:pt x="204151" y="89384"/>
                    <a:pt x="204347" y="89034"/>
                    <a:pt x="204476" y="88640"/>
                  </a:cubicBezTo>
                  <a:cubicBezTo>
                    <a:pt x="215010" y="56423"/>
                    <a:pt x="201759" y="36478"/>
                    <a:pt x="191136" y="26432"/>
                  </a:cubicBezTo>
                  <a:cubicBezTo>
                    <a:pt x="210733" y="27361"/>
                    <a:pt x="229257" y="35095"/>
                    <a:pt x="243629" y="48614"/>
                  </a:cubicBezTo>
                  <a:lnTo>
                    <a:pt x="298906" y="100603"/>
                  </a:lnTo>
                  <a:cubicBezTo>
                    <a:pt x="301343" y="102893"/>
                    <a:pt x="304529" y="104082"/>
                    <a:pt x="307871" y="103947"/>
                  </a:cubicBezTo>
                  <a:cubicBezTo>
                    <a:pt x="311217" y="103812"/>
                    <a:pt x="314294" y="102370"/>
                    <a:pt x="316534" y="99891"/>
                  </a:cubicBezTo>
                  <a:lnTo>
                    <a:pt x="360650" y="51113"/>
                  </a:lnTo>
                  <a:lnTo>
                    <a:pt x="391457" y="74565"/>
                  </a:lnTo>
                  <a:lnTo>
                    <a:pt x="336708" y="154747"/>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92;p7"/>
            <p:cNvSpPr/>
            <p:nvPr/>
          </p:nvSpPr>
          <p:spPr>
            <a:xfrm>
              <a:off x="700025" y="2434655"/>
              <a:ext cx="174037" cy="156963"/>
            </a:xfrm>
            <a:custGeom>
              <a:avLst/>
              <a:gdLst/>
              <a:ahLst/>
              <a:cxnLst/>
              <a:rect l="l" t="t" r="r" b="b"/>
              <a:pathLst>
                <a:path w="174037" h="156963" extrusionOk="0">
                  <a:moveTo>
                    <a:pt x="8213" y="136859"/>
                  </a:moveTo>
                  <a:lnTo>
                    <a:pt x="37534" y="136859"/>
                  </a:lnTo>
                  <a:cubicBezTo>
                    <a:pt x="50793" y="149293"/>
                    <a:pt x="68573" y="156964"/>
                    <a:pt x="88184" y="156964"/>
                  </a:cubicBezTo>
                  <a:cubicBezTo>
                    <a:pt x="107794" y="156964"/>
                    <a:pt x="125575" y="149293"/>
                    <a:pt x="138833" y="136859"/>
                  </a:cubicBezTo>
                  <a:lnTo>
                    <a:pt x="165832" y="136859"/>
                  </a:lnTo>
                  <a:cubicBezTo>
                    <a:pt x="171659" y="136859"/>
                    <a:pt x="175563" y="130993"/>
                    <a:pt x="173462" y="125558"/>
                  </a:cubicBezTo>
                  <a:cubicBezTo>
                    <a:pt x="164635" y="102728"/>
                    <a:pt x="166226" y="83730"/>
                    <a:pt x="166226" y="83730"/>
                  </a:cubicBezTo>
                  <a:cubicBezTo>
                    <a:pt x="168863" y="38293"/>
                    <a:pt x="132727" y="0"/>
                    <a:pt x="87214" y="0"/>
                  </a:cubicBezTo>
                  <a:lnTo>
                    <a:pt x="87213" y="0"/>
                  </a:lnTo>
                  <a:cubicBezTo>
                    <a:pt x="41700" y="0"/>
                    <a:pt x="5564" y="38293"/>
                    <a:pt x="8201" y="83730"/>
                  </a:cubicBezTo>
                  <a:cubicBezTo>
                    <a:pt x="8201" y="83730"/>
                    <a:pt x="9026" y="102502"/>
                    <a:pt x="518" y="125727"/>
                  </a:cubicBezTo>
                  <a:cubicBezTo>
                    <a:pt x="-1459" y="131125"/>
                    <a:pt x="2464" y="136859"/>
                    <a:pt x="8213" y="136859"/>
                  </a:cubicBezTo>
                  <a:close/>
                  <a:moveTo>
                    <a:pt x="88184" y="148727"/>
                  </a:moveTo>
                  <a:cubicBezTo>
                    <a:pt x="74200" y="148727"/>
                    <a:pt x="61245" y="144317"/>
                    <a:pt x="50567" y="136859"/>
                  </a:cubicBezTo>
                  <a:cubicBezTo>
                    <a:pt x="36878" y="127299"/>
                    <a:pt x="26963" y="112704"/>
                    <a:pt x="23578" y="95758"/>
                  </a:cubicBezTo>
                  <a:cubicBezTo>
                    <a:pt x="76352" y="93153"/>
                    <a:pt x="96419" y="41867"/>
                    <a:pt x="96419" y="41867"/>
                  </a:cubicBezTo>
                  <a:cubicBezTo>
                    <a:pt x="116371" y="67586"/>
                    <a:pt x="146048" y="71636"/>
                    <a:pt x="153147" y="72247"/>
                  </a:cubicBezTo>
                  <a:cubicBezTo>
                    <a:pt x="153709" y="75702"/>
                    <a:pt x="154078" y="79221"/>
                    <a:pt x="154078" y="82832"/>
                  </a:cubicBezTo>
                  <a:cubicBezTo>
                    <a:pt x="154078" y="105183"/>
                    <a:pt x="142867" y="124939"/>
                    <a:pt x="125800" y="136859"/>
                  </a:cubicBezTo>
                  <a:cubicBezTo>
                    <a:pt x="115122" y="144317"/>
                    <a:pt x="102167" y="148727"/>
                    <a:pt x="88184" y="14872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93;p7"/>
            <p:cNvSpPr/>
            <p:nvPr/>
          </p:nvSpPr>
          <p:spPr>
            <a:xfrm>
              <a:off x="919998" y="2472185"/>
              <a:ext cx="107078" cy="107078"/>
            </a:xfrm>
            <a:custGeom>
              <a:avLst/>
              <a:gdLst/>
              <a:ahLst/>
              <a:cxnLst/>
              <a:rect l="l" t="t" r="r" b="b"/>
              <a:pathLst>
                <a:path w="107078" h="107078" extrusionOk="0">
                  <a:moveTo>
                    <a:pt x="8237" y="74131"/>
                  </a:moveTo>
                  <a:lnTo>
                    <a:pt x="32947" y="74131"/>
                  </a:lnTo>
                  <a:lnTo>
                    <a:pt x="32947" y="98842"/>
                  </a:lnTo>
                  <a:cubicBezTo>
                    <a:pt x="32947" y="103391"/>
                    <a:pt x="36635" y="107079"/>
                    <a:pt x="41184" y="107079"/>
                  </a:cubicBezTo>
                  <a:lnTo>
                    <a:pt x="65895" y="107079"/>
                  </a:lnTo>
                  <a:cubicBezTo>
                    <a:pt x="70443" y="107079"/>
                    <a:pt x="74131" y="103391"/>
                    <a:pt x="74131" y="98842"/>
                  </a:cubicBezTo>
                  <a:lnTo>
                    <a:pt x="74131" y="74131"/>
                  </a:lnTo>
                  <a:lnTo>
                    <a:pt x="98842" y="74131"/>
                  </a:lnTo>
                  <a:cubicBezTo>
                    <a:pt x="103391" y="74131"/>
                    <a:pt x="107079" y="70444"/>
                    <a:pt x="107079" y="65895"/>
                  </a:cubicBezTo>
                  <a:lnTo>
                    <a:pt x="107079" y="41184"/>
                  </a:lnTo>
                  <a:cubicBezTo>
                    <a:pt x="107079" y="36635"/>
                    <a:pt x="103391" y="32947"/>
                    <a:pt x="98842" y="32947"/>
                  </a:cubicBezTo>
                  <a:lnTo>
                    <a:pt x="74131" y="32947"/>
                  </a:lnTo>
                  <a:lnTo>
                    <a:pt x="74131" y="8237"/>
                  </a:lnTo>
                  <a:cubicBezTo>
                    <a:pt x="74131" y="3688"/>
                    <a:pt x="70443" y="0"/>
                    <a:pt x="65895" y="0"/>
                  </a:cubicBezTo>
                  <a:lnTo>
                    <a:pt x="41184" y="0"/>
                  </a:lnTo>
                  <a:cubicBezTo>
                    <a:pt x="36635" y="0"/>
                    <a:pt x="32947" y="3688"/>
                    <a:pt x="32947" y="8237"/>
                  </a:cubicBezTo>
                  <a:lnTo>
                    <a:pt x="32947" y="32947"/>
                  </a:lnTo>
                  <a:lnTo>
                    <a:pt x="8237" y="32947"/>
                  </a:lnTo>
                  <a:cubicBezTo>
                    <a:pt x="3688" y="32947"/>
                    <a:pt x="0" y="36635"/>
                    <a:pt x="0" y="41184"/>
                  </a:cubicBezTo>
                  <a:lnTo>
                    <a:pt x="0" y="65895"/>
                  </a:lnTo>
                  <a:cubicBezTo>
                    <a:pt x="0" y="70444"/>
                    <a:pt x="3688" y="74131"/>
                    <a:pt x="8237" y="74131"/>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Frame 17">
            <a:extLst>
              <a:ext uri="{FF2B5EF4-FFF2-40B4-BE49-F238E27FC236}">
                <a16:creationId xmlns:a16="http://schemas.microsoft.com/office/drawing/2014/main" id="{1278BF84-DDF3-43F8-88E4-A0F28E4079EF}"/>
              </a:ext>
            </a:extLst>
          </p:cNvPr>
          <p:cNvSpPr/>
          <p:nvPr/>
        </p:nvSpPr>
        <p:spPr>
          <a:xfrm>
            <a:off x="1212873" y="3351305"/>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5" name="Frame 17">
            <a:extLst>
              <a:ext uri="{FF2B5EF4-FFF2-40B4-BE49-F238E27FC236}">
                <a16:creationId xmlns:a16="http://schemas.microsoft.com/office/drawing/2014/main" id="{1278BF84-DDF3-43F8-88E4-A0F28E4079EF}"/>
              </a:ext>
            </a:extLst>
          </p:cNvPr>
          <p:cNvSpPr/>
          <p:nvPr/>
        </p:nvSpPr>
        <p:spPr>
          <a:xfrm>
            <a:off x="1208224" y="4468025"/>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6" name="Frame 17">
            <a:extLst>
              <a:ext uri="{FF2B5EF4-FFF2-40B4-BE49-F238E27FC236}">
                <a16:creationId xmlns:a16="http://schemas.microsoft.com/office/drawing/2014/main" id="{1278BF84-DDF3-43F8-88E4-A0F28E4079EF}"/>
              </a:ext>
            </a:extLst>
          </p:cNvPr>
          <p:cNvSpPr/>
          <p:nvPr/>
        </p:nvSpPr>
        <p:spPr>
          <a:xfrm>
            <a:off x="1208223" y="5556255"/>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2" name="投影片編號版面配置區 1">
            <a:extLst>
              <a:ext uri="{FF2B5EF4-FFF2-40B4-BE49-F238E27FC236}">
                <a16:creationId xmlns:a16="http://schemas.microsoft.com/office/drawing/2014/main" id="{4B983419-9FD3-4E93-A11C-32F4EFF651A6}"/>
              </a:ext>
            </a:extLst>
          </p:cNvPr>
          <p:cNvSpPr>
            <a:spLocks noGrp="1"/>
          </p:cNvSpPr>
          <p:nvPr>
            <p:ph type="sldNum" sz="quarter" idx="12"/>
          </p:nvPr>
        </p:nvSpPr>
        <p:spPr/>
        <p:txBody>
          <a:bodyPr/>
          <a:lstStyle/>
          <a:p>
            <a:fld id="{DF4C4211-DC08-42C6-B13C-B804F08D47A0}" type="slidenum">
              <a:rPr lang="zh-TW" altLang="en-US" smtClean="0"/>
              <a:t>13</a:t>
            </a:fld>
            <a:endParaRPr lang="zh-TW" altLang="en-US"/>
          </a:p>
        </p:txBody>
      </p:sp>
    </p:spTree>
    <p:extLst>
      <p:ext uri="{BB962C8B-B14F-4D97-AF65-F5344CB8AC3E}">
        <p14:creationId xmlns:p14="http://schemas.microsoft.com/office/powerpoint/2010/main" val="1554021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1"/>
          <p:cNvSpPr>
            <a:spLocks noGrp="1"/>
          </p:cNvSpPr>
          <p:nvPr>
            <p:ph type="title"/>
          </p:nvPr>
        </p:nvSpPr>
        <p:spPr>
          <a:xfrm>
            <a:off x="628650" y="96897"/>
            <a:ext cx="7886700" cy="1325563"/>
          </a:xfrm>
        </p:spPr>
        <p:txBody>
          <a:bodyPr>
            <a:normAutofit/>
          </a:bodyPr>
          <a:lstStyle/>
          <a:p>
            <a:r>
              <a:rPr kumimoji="1" lang="en-US" altLang="zh-TW" sz="3600" b="1" dirty="0">
                <a:solidFill>
                  <a:schemeClr val="bg1"/>
                </a:solidFill>
                <a:latin typeface="微軟正黑體" panose="020B0604030504040204" pitchFamily="34" charset="-120"/>
                <a:ea typeface="微軟正黑體" panose="020B0604030504040204" pitchFamily="34" charset="-120"/>
              </a:rPr>
              <a:t>Treatment</a:t>
            </a:r>
            <a:endParaRPr lang="zh-TW" altLang="en-US" sz="3600" dirty="0">
              <a:solidFill>
                <a:schemeClr val="bg1"/>
              </a:solidFill>
            </a:endParaRPr>
          </a:p>
        </p:txBody>
      </p:sp>
      <p:pic>
        <p:nvPicPr>
          <p:cNvPr id="6" name="圖片 14"/>
          <p:cNvPicPr>
            <a:picLocks noChangeAspect="1"/>
          </p:cNvPicPr>
          <p:nvPr/>
        </p:nvPicPr>
        <p:blipFill>
          <a:blip r:embed="rId2"/>
          <a:stretch>
            <a:fillRect/>
          </a:stretch>
        </p:blipFill>
        <p:spPr>
          <a:xfrm>
            <a:off x="7092280" y="4561307"/>
            <a:ext cx="1972178" cy="1972178"/>
          </a:xfrm>
          <a:prstGeom prst="rect">
            <a:avLst/>
          </a:prstGeom>
          <a:noFill/>
          <a:ln cap="flat">
            <a:noFill/>
          </a:ln>
        </p:spPr>
      </p:pic>
      <p:sp>
        <p:nvSpPr>
          <p:cNvPr id="8" name="文字方塊 10"/>
          <p:cNvSpPr txBox="1"/>
          <p:nvPr/>
        </p:nvSpPr>
        <p:spPr>
          <a:xfrm>
            <a:off x="804175" y="3669236"/>
            <a:ext cx="8066142" cy="1938992"/>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zh-TW" altLang="en-US" sz="2000" b="1" kern="0" dirty="0">
                <a:solidFill>
                  <a:srgbClr val="093F5C"/>
                </a:solidFill>
                <a:latin typeface="微軟正黑體" panose="020B0604030504040204" pitchFamily="34" charset="-120"/>
                <a:ea typeface="微軟正黑體" panose="020B0604030504040204" pitchFamily="34" charset="-120"/>
              </a:rPr>
              <a:t>     </a:t>
            </a:r>
            <a:r>
              <a:rPr lang="en-US" altLang="zh-TW" sz="2000" b="1" kern="0" dirty="0">
                <a:solidFill>
                  <a:srgbClr val="093F5C"/>
                </a:solidFill>
                <a:latin typeface="微軟正黑體" panose="020B0604030504040204" pitchFamily="34" charset="-120"/>
                <a:ea typeface="微軟正黑體" panose="020B0604030504040204" pitchFamily="34" charset="-120"/>
              </a:rPr>
              <a:t>Receiving treatment, taking medication regularly, </a:t>
            </a:r>
            <a:endParaRPr lang="en-US" altLang="zh-TW" sz="2000" b="1" kern="0" dirty="0" smtClean="0">
              <a:solidFill>
                <a:srgbClr val="093F5C"/>
              </a:solidFill>
              <a:latin typeface="微軟正黑體" panose="020B0604030504040204" pitchFamily="34" charset="-120"/>
              <a:ea typeface="微軟正黑體" panose="020B0604030504040204" pitchFamily="34" charset="-120"/>
            </a:endParaRPr>
          </a:p>
          <a:p>
            <a:pPr lvl="0" fontAlgn="auto">
              <a:spcBef>
                <a:spcPts val="0"/>
              </a:spcBef>
              <a:spcAft>
                <a:spcPts val="0"/>
              </a:spcAft>
              <a:defRPr sz="1800" b="0" i="0" u="none" strike="noStrike" kern="0" cap="none" spc="0" baseline="0">
                <a:solidFill>
                  <a:srgbClr val="000000"/>
                </a:solidFill>
                <a:uFillTx/>
              </a:defRPr>
            </a:pPr>
            <a:r>
              <a:rPr lang="en-US" altLang="zh-TW" sz="2000" b="1" kern="0" dirty="0">
                <a:solidFill>
                  <a:srgbClr val="093F5C"/>
                </a:solidFill>
                <a:latin typeface="微軟正黑體" panose="020B0604030504040204" pitchFamily="34" charset="-120"/>
                <a:ea typeface="微軟正黑體" panose="020B0604030504040204" pitchFamily="34" charset="-120"/>
              </a:rPr>
              <a:t> </a:t>
            </a:r>
            <a:r>
              <a:rPr lang="en-US" altLang="zh-TW" sz="2000" b="1" kern="0" dirty="0" smtClean="0">
                <a:solidFill>
                  <a:srgbClr val="093F5C"/>
                </a:solidFill>
                <a:latin typeface="微軟正黑體" panose="020B0604030504040204" pitchFamily="34" charset="-120"/>
                <a:ea typeface="微軟正黑體" panose="020B0604030504040204" pitchFamily="34" charset="-120"/>
              </a:rPr>
              <a:t>    and </a:t>
            </a:r>
            <a:r>
              <a:rPr lang="en-US" altLang="zh-TW" sz="2000" b="1" kern="0" dirty="0">
                <a:solidFill>
                  <a:srgbClr val="093F5C"/>
                </a:solidFill>
                <a:latin typeface="微軟正黑體" panose="020B0604030504040204" pitchFamily="34" charset="-120"/>
                <a:ea typeface="微軟正黑體" panose="020B0604030504040204" pitchFamily="34" charset="-120"/>
              </a:rPr>
              <a:t>maintaining HIV viral loads undetected.</a:t>
            </a:r>
          </a:p>
          <a:p>
            <a:pPr lvl="0" fontAlgn="auto">
              <a:spcBef>
                <a:spcPts val="0"/>
              </a:spcBef>
              <a:spcAft>
                <a:spcPts val="0"/>
              </a:spcAft>
              <a:defRPr sz="1800" b="0" i="0" u="none" strike="noStrike" kern="0" cap="none" spc="0" baseline="0">
                <a:solidFill>
                  <a:srgbClr val="000000"/>
                </a:solidFill>
                <a:uFillTx/>
              </a:defRPr>
            </a:pPr>
            <a:r>
              <a:rPr lang="en-US" altLang="zh-TW" sz="2000" b="1" kern="0" dirty="0">
                <a:solidFill>
                  <a:srgbClr val="093F5C"/>
                </a:solidFill>
                <a:latin typeface="微軟正黑體" panose="020B0604030504040204" pitchFamily="34" charset="-120"/>
                <a:ea typeface="微軟正黑體" panose="020B0604030504040204" pitchFamily="34" charset="-120"/>
              </a:rPr>
              <a:t> </a:t>
            </a:r>
            <a:r>
              <a:rPr lang="en-US" altLang="zh-TW" sz="2000" b="1" kern="0" dirty="0" smtClean="0">
                <a:solidFill>
                  <a:srgbClr val="093F5C"/>
                </a:solidFill>
                <a:latin typeface="微軟正黑體" panose="020B0604030504040204" pitchFamily="34" charset="-120"/>
                <a:ea typeface="微軟正黑體" panose="020B0604030504040204" pitchFamily="34" charset="-120"/>
              </a:rPr>
              <a:t>→Maintain </a:t>
            </a:r>
            <a:r>
              <a:rPr lang="en-US" altLang="zh-TW" sz="2000" b="1" kern="0" dirty="0">
                <a:solidFill>
                  <a:srgbClr val="093F5C"/>
                </a:solidFill>
                <a:latin typeface="微軟正黑體" panose="020B0604030504040204" pitchFamily="34" charset="-120"/>
                <a:ea typeface="微軟正黑體" panose="020B0604030504040204" pitchFamily="34" charset="-120"/>
              </a:rPr>
              <a:t>normal Immune functions</a:t>
            </a:r>
          </a:p>
          <a:p>
            <a:pPr lvl="0" fontAlgn="auto">
              <a:spcBef>
                <a:spcPts val="0"/>
              </a:spcBef>
              <a:spcAft>
                <a:spcPts val="0"/>
              </a:spcAft>
              <a:defRPr sz="1800" b="0" i="0" u="none" strike="noStrike" kern="0" cap="none" spc="0" baseline="0">
                <a:solidFill>
                  <a:srgbClr val="000000"/>
                </a:solidFill>
                <a:uFillTx/>
              </a:defRPr>
            </a:pPr>
            <a:r>
              <a:rPr lang="en-US" altLang="zh-TW" sz="2000" b="1" kern="0" dirty="0">
                <a:solidFill>
                  <a:srgbClr val="093F5C"/>
                </a:solidFill>
                <a:latin typeface="微軟正黑體" panose="020B0604030504040204" pitchFamily="34" charset="-120"/>
                <a:ea typeface="微軟正黑體" panose="020B0604030504040204" pitchFamily="34" charset="-120"/>
              </a:rPr>
              <a:t> </a:t>
            </a:r>
            <a:r>
              <a:rPr lang="en-US" altLang="zh-TW" sz="2000" b="1" kern="0" dirty="0" smtClean="0">
                <a:solidFill>
                  <a:srgbClr val="093F5C"/>
                </a:solidFill>
                <a:latin typeface="微軟正黑體" panose="020B0604030504040204" pitchFamily="34" charset="-120"/>
                <a:ea typeface="微軟正黑體" panose="020B0604030504040204" pitchFamily="34" charset="-120"/>
              </a:rPr>
              <a:t>→Reduces </a:t>
            </a:r>
            <a:r>
              <a:rPr lang="en-US" altLang="zh-TW" sz="2000" b="1" kern="0" dirty="0">
                <a:solidFill>
                  <a:srgbClr val="093F5C"/>
                </a:solidFill>
                <a:latin typeface="微軟正黑體" panose="020B0604030504040204" pitchFamily="34" charset="-120"/>
                <a:ea typeface="微軟正黑體" panose="020B0604030504040204" pitchFamily="34" charset="-120"/>
              </a:rPr>
              <a:t>transmission</a:t>
            </a:r>
          </a:p>
          <a:p>
            <a:pPr lvl="0" fontAlgn="auto">
              <a:spcBef>
                <a:spcPts val="0"/>
              </a:spcBef>
              <a:spcAft>
                <a:spcPts val="0"/>
              </a:spcAft>
              <a:defRPr sz="1800" b="0" i="0" u="none" strike="noStrike" kern="0" cap="none" spc="0" baseline="0">
                <a:solidFill>
                  <a:srgbClr val="000000"/>
                </a:solidFill>
                <a:uFillTx/>
              </a:defRPr>
            </a:pPr>
            <a:r>
              <a:rPr lang="en-US" altLang="zh-TW" sz="2000" b="1" kern="0" dirty="0">
                <a:solidFill>
                  <a:srgbClr val="093F5C"/>
                </a:solidFill>
                <a:latin typeface="微軟正黑體" panose="020B0604030504040204" pitchFamily="34" charset="-120"/>
                <a:ea typeface="微軟正黑體" panose="020B0604030504040204" pitchFamily="34" charset="-120"/>
              </a:rPr>
              <a:t> </a:t>
            </a:r>
            <a:r>
              <a:rPr lang="en-US" altLang="zh-TW" sz="2000" b="1" kern="0" dirty="0" smtClean="0">
                <a:solidFill>
                  <a:srgbClr val="093F5C"/>
                </a:solidFill>
                <a:latin typeface="微軟正黑體" panose="020B0604030504040204" pitchFamily="34" charset="-120"/>
                <a:ea typeface="微軟正黑體" panose="020B0604030504040204" pitchFamily="34" charset="-120"/>
              </a:rPr>
              <a:t>→Although </a:t>
            </a:r>
            <a:r>
              <a:rPr lang="en-US" altLang="zh-TW" sz="2000" b="1" kern="0" dirty="0">
                <a:solidFill>
                  <a:srgbClr val="093F5C"/>
                </a:solidFill>
                <a:latin typeface="微軟正黑體" panose="020B0604030504040204" pitchFamily="34" charset="-120"/>
                <a:ea typeface="微軟正黑體" panose="020B0604030504040204" pitchFamily="34" charset="-120"/>
              </a:rPr>
              <a:t>HIV is incurable, it is controllable and no </a:t>
            </a:r>
            <a:endParaRPr lang="en-US" altLang="zh-TW" sz="2000" b="1" kern="0" dirty="0" smtClean="0">
              <a:solidFill>
                <a:srgbClr val="093F5C"/>
              </a:solidFill>
              <a:latin typeface="微軟正黑體" panose="020B0604030504040204" pitchFamily="34" charset="-120"/>
              <a:ea typeface="微軟正黑體" panose="020B0604030504040204" pitchFamily="34" charset="-120"/>
            </a:endParaRPr>
          </a:p>
          <a:p>
            <a:pPr lvl="0" fontAlgn="auto">
              <a:spcBef>
                <a:spcPts val="0"/>
              </a:spcBef>
              <a:spcAft>
                <a:spcPts val="0"/>
              </a:spcAft>
              <a:defRPr sz="1800" b="0" i="0" u="none" strike="noStrike" kern="0" cap="none" spc="0" baseline="0">
                <a:solidFill>
                  <a:srgbClr val="000000"/>
                </a:solidFill>
                <a:uFillTx/>
              </a:defRPr>
            </a:pPr>
            <a:r>
              <a:rPr lang="en-US" altLang="zh-TW" sz="2000" b="1" kern="0" dirty="0">
                <a:solidFill>
                  <a:srgbClr val="093F5C"/>
                </a:solidFill>
                <a:latin typeface="微軟正黑體" panose="020B0604030504040204" pitchFamily="34" charset="-120"/>
                <a:ea typeface="微軟正黑體" panose="020B0604030504040204" pitchFamily="34" charset="-120"/>
              </a:rPr>
              <a:t> </a:t>
            </a:r>
            <a:r>
              <a:rPr lang="en-US" altLang="zh-TW" sz="2000" b="1" kern="0" dirty="0" smtClean="0">
                <a:solidFill>
                  <a:srgbClr val="093F5C"/>
                </a:solidFill>
                <a:latin typeface="微軟正黑體" panose="020B0604030504040204" pitchFamily="34" charset="-120"/>
                <a:ea typeface="微軟正黑體" panose="020B0604030504040204" pitchFamily="34" charset="-120"/>
              </a:rPr>
              <a:t>    more </a:t>
            </a:r>
            <a:r>
              <a:rPr lang="en-US" altLang="zh-TW" sz="2000" b="1" kern="0" dirty="0">
                <a:solidFill>
                  <a:srgbClr val="093F5C"/>
                </a:solidFill>
                <a:latin typeface="微軟正黑體" panose="020B0604030504040204" pitchFamily="34" charset="-120"/>
                <a:ea typeface="微軟正黑體" panose="020B0604030504040204" pitchFamily="34" charset="-120"/>
              </a:rPr>
              <a:t>a deadly disease</a:t>
            </a:r>
            <a:r>
              <a:rPr lang="en-US" altLang="zh-TW" sz="2000" b="1" kern="0" dirty="0" smtClean="0">
                <a:solidFill>
                  <a:srgbClr val="093F5C"/>
                </a:solidFill>
                <a:latin typeface="微軟正黑體" panose="020B0604030504040204" pitchFamily="34" charset="-120"/>
                <a:ea typeface="微軟正黑體" panose="020B0604030504040204" pitchFamily="34" charset="-120"/>
              </a:rPr>
              <a:t>.</a:t>
            </a:r>
            <a:endParaRPr lang="en-US" altLang="zh-TW" sz="2000" b="1" kern="0" dirty="0">
              <a:solidFill>
                <a:srgbClr val="093F5C"/>
              </a:solidFill>
              <a:latin typeface="微軟正黑體" panose="020B0604030504040204" pitchFamily="34" charset="-120"/>
              <a:ea typeface="微軟正黑體" panose="020B0604030504040204" pitchFamily="34" charset="-120"/>
            </a:endParaRPr>
          </a:p>
        </p:txBody>
      </p:sp>
      <p:sp>
        <p:nvSpPr>
          <p:cNvPr id="9" name="Frame 17">
            <a:extLst>
              <a:ext uri="{FF2B5EF4-FFF2-40B4-BE49-F238E27FC236}">
                <a16:creationId xmlns:a16="http://schemas.microsoft.com/office/drawing/2014/main" id="{1278BF84-DDF3-43F8-88E4-A0F28E4079EF}"/>
              </a:ext>
            </a:extLst>
          </p:cNvPr>
          <p:cNvSpPr/>
          <p:nvPr/>
        </p:nvSpPr>
        <p:spPr>
          <a:xfrm>
            <a:off x="504102" y="3797592"/>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0" name="Frame 17">
            <a:extLst>
              <a:ext uri="{FF2B5EF4-FFF2-40B4-BE49-F238E27FC236}">
                <a16:creationId xmlns:a16="http://schemas.microsoft.com/office/drawing/2014/main" id="{1278BF84-DDF3-43F8-88E4-A0F28E4079EF}"/>
              </a:ext>
            </a:extLst>
          </p:cNvPr>
          <p:cNvSpPr/>
          <p:nvPr/>
        </p:nvSpPr>
        <p:spPr>
          <a:xfrm>
            <a:off x="510009" y="1700808"/>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2" name="投影片編號版面配置區 1">
            <a:extLst>
              <a:ext uri="{FF2B5EF4-FFF2-40B4-BE49-F238E27FC236}">
                <a16:creationId xmlns:a16="http://schemas.microsoft.com/office/drawing/2014/main" id="{FA9C6C59-1381-4CDB-8073-E22415F8399A}"/>
              </a:ext>
            </a:extLst>
          </p:cNvPr>
          <p:cNvSpPr>
            <a:spLocks noGrp="1"/>
          </p:cNvSpPr>
          <p:nvPr>
            <p:ph type="sldNum" sz="quarter" idx="12"/>
          </p:nvPr>
        </p:nvSpPr>
        <p:spPr/>
        <p:txBody>
          <a:bodyPr/>
          <a:lstStyle/>
          <a:p>
            <a:fld id="{DF4C4211-DC08-42C6-B13C-B804F08D47A0}" type="slidenum">
              <a:rPr lang="zh-TW" altLang="en-US" smtClean="0"/>
              <a:t>14</a:t>
            </a:fld>
            <a:endParaRPr lang="zh-TW" altLang="en-US"/>
          </a:p>
        </p:txBody>
      </p:sp>
      <p:sp>
        <p:nvSpPr>
          <p:cNvPr id="3" name="矩形 2"/>
          <p:cNvSpPr/>
          <p:nvPr/>
        </p:nvSpPr>
        <p:spPr>
          <a:xfrm>
            <a:off x="1115616" y="1603856"/>
            <a:ext cx="7826709" cy="1631216"/>
          </a:xfrm>
          <a:prstGeom prst="rect">
            <a:avLst/>
          </a:prstGeom>
          <a:noFill/>
          <a:ln cap="flat">
            <a:noFill/>
          </a:ln>
        </p:spPr>
        <p:txBody>
          <a:bodyPr vert="horz" wrap="square" lIns="91440" tIns="45720" rIns="91440" bIns="45720" anchor="t" anchorCtr="0" compatLnSpc="1">
            <a:spAutoFit/>
          </a:bodyPr>
          <a:lstStyle/>
          <a:p>
            <a:pPr fontAlgn="auto">
              <a:spcBef>
                <a:spcPts val="0"/>
              </a:spcBef>
              <a:spcAft>
                <a:spcPts val="0"/>
              </a:spcAft>
            </a:pPr>
            <a:r>
              <a:rPr lang="en-US" altLang="zh-TW" sz="2000" b="1" kern="0" dirty="0">
                <a:solidFill>
                  <a:srgbClr val="093F5C"/>
                </a:solidFill>
                <a:latin typeface="微軟正黑體" panose="020B0604030504040204" pitchFamily="34" charset="-120"/>
                <a:ea typeface="微軟正黑體" panose="020B0604030504040204" pitchFamily="34" charset="-120"/>
              </a:rPr>
              <a:t>Patients can get good control with the</a:t>
            </a:r>
            <a:r>
              <a:rPr lang="en-US" altLang="zh-TW" sz="2000" b="1" u="sng" kern="0" dirty="0">
                <a:solidFill>
                  <a:schemeClr val="accent2">
                    <a:lumMod val="75000"/>
                  </a:schemeClr>
                </a:solidFill>
                <a:latin typeface="微軟正黑體" panose="020B0604030504040204" pitchFamily="34" charset="-120"/>
                <a:ea typeface="微軟正黑體" panose="020B0604030504040204" pitchFamily="34" charset="-120"/>
              </a:rPr>
              <a:t> highly active antiretroviral therapy (HAART)</a:t>
            </a:r>
            <a:r>
              <a:rPr lang="en-US" altLang="zh-TW" sz="2000" b="1" kern="0" dirty="0">
                <a:solidFill>
                  <a:srgbClr val="093F5C"/>
                </a:solidFill>
                <a:latin typeface="微軟正黑體" panose="020B0604030504040204" pitchFamily="34" charset="-120"/>
                <a:ea typeface="微軟正黑體" panose="020B0604030504040204" pitchFamily="34" charset="-120"/>
              </a:rPr>
              <a:t>.</a:t>
            </a:r>
            <a:r>
              <a:rPr lang="zh-TW" altLang="en-US" sz="2000" b="1" kern="0" dirty="0">
                <a:solidFill>
                  <a:srgbClr val="093F5C"/>
                </a:solidFill>
                <a:latin typeface="微軟正黑體" panose="020B0604030504040204" pitchFamily="34" charset="-120"/>
                <a:ea typeface="微軟正黑體" panose="020B0604030504040204" pitchFamily="34" charset="-120"/>
              </a:rPr>
              <a:t> </a:t>
            </a:r>
            <a:r>
              <a:rPr lang="en-US" altLang="zh-TW" sz="2000" b="1" kern="0" dirty="0">
                <a:solidFill>
                  <a:srgbClr val="093F5C"/>
                </a:solidFill>
                <a:latin typeface="微軟正黑體" panose="020B0604030504040204" pitchFamily="34" charset="-120"/>
                <a:ea typeface="微軟正黑體" panose="020B0604030504040204" pitchFamily="34" charset="-120"/>
              </a:rPr>
              <a:t>After regular HAART for a while, a great number of patients </a:t>
            </a:r>
            <a:r>
              <a:rPr lang="en-US" altLang="zh-TW" sz="2000" b="1" kern="0" dirty="0">
                <a:solidFill>
                  <a:schemeClr val="accent2">
                    <a:lumMod val="75000"/>
                  </a:schemeClr>
                </a:solidFill>
                <a:latin typeface="微軟正黑體" panose="020B0604030504040204" pitchFamily="34" charset="-120"/>
                <a:ea typeface="微軟正黑體" panose="020B0604030504040204" pitchFamily="34" charset="-120"/>
              </a:rPr>
              <a:t>regain</a:t>
            </a:r>
            <a:r>
              <a:rPr lang="en-US" altLang="zh-TW" sz="2000" b="1" kern="0" dirty="0">
                <a:solidFill>
                  <a:srgbClr val="093F5C"/>
                </a:solidFill>
                <a:latin typeface="微軟正黑體" panose="020B0604030504040204" pitchFamily="34" charset="-120"/>
                <a:ea typeface="微軟正黑體" panose="020B0604030504040204" pitchFamily="34" charset="-120"/>
              </a:rPr>
              <a:t> </a:t>
            </a:r>
            <a:r>
              <a:rPr lang="en-US" altLang="zh-TW" sz="2000" b="1" kern="0" dirty="0">
                <a:solidFill>
                  <a:schemeClr val="accent2">
                    <a:lumMod val="75000"/>
                  </a:schemeClr>
                </a:solidFill>
                <a:latin typeface="微軟正黑體" panose="020B0604030504040204" pitchFamily="34" charset="-120"/>
                <a:ea typeface="微軟正黑體" panose="020B0604030504040204" pitchFamily="34" charset="-120"/>
              </a:rPr>
              <a:t>health like ordinary people, and even HIV viral loads are undetectable, significantly lowering the possibility of transmitting to others.</a:t>
            </a:r>
          </a:p>
        </p:txBody>
      </p:sp>
    </p:spTree>
    <p:extLst>
      <p:ext uri="{BB962C8B-B14F-4D97-AF65-F5344CB8AC3E}">
        <p14:creationId xmlns:p14="http://schemas.microsoft.com/office/powerpoint/2010/main" val="167089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34637" y="148580"/>
            <a:ext cx="8874728" cy="1089529"/>
          </a:xfrm>
          <a:prstGeom prst="rect">
            <a:avLst/>
          </a:prstGeom>
        </p:spPr>
        <p:txBody>
          <a:bodyPr vert="horz" wrap="square" lIns="91440" tIns="45720" rIns="91440" bIns="45720" rtlCol="0" anchor="ctr">
            <a:spAutoFit/>
          </a:bodyPr>
          <a:lstStyle>
            <a:defPPr>
              <a:defRPr lang="en-US"/>
            </a:defPPr>
            <a:lvl1pPr algn="ctr">
              <a:lnSpc>
                <a:spcPct val="90000"/>
              </a:lnSpc>
              <a:spcBef>
                <a:spcPct val="0"/>
              </a:spcBef>
              <a:buNone/>
              <a:defRPr sz="3600" b="1">
                <a:latin typeface="微軟正黑體" panose="020B0604030504040204" pitchFamily="34" charset="-120"/>
                <a:ea typeface="微軟正黑體" panose="020B0604030504040204" pitchFamily="34" charset="-120"/>
                <a:cs typeface="+mj-cs"/>
              </a:defRPr>
            </a:lvl1pPr>
          </a:lstStyle>
          <a:p>
            <a:r>
              <a:rPr lang="en-US" altLang="zh-TW" dirty="0">
                <a:solidFill>
                  <a:schemeClr val="bg1"/>
                </a:solidFill>
              </a:rPr>
              <a:t>HIV Treatment Strategy: Immediate Medication After Diagnosis</a:t>
            </a:r>
            <a:endParaRPr lang="zh-TW" altLang="en-US" dirty="0">
              <a:solidFill>
                <a:schemeClr val="bg1"/>
              </a:solidFill>
            </a:endParaRPr>
          </a:p>
        </p:txBody>
      </p:sp>
      <p:sp>
        <p:nvSpPr>
          <p:cNvPr id="6" name="矩形 5"/>
          <p:cNvSpPr/>
          <p:nvPr/>
        </p:nvSpPr>
        <p:spPr>
          <a:xfrm>
            <a:off x="1671368" y="1505330"/>
            <a:ext cx="7293120" cy="1077218"/>
          </a:xfrm>
          <a:prstGeom prst="rect">
            <a:avLst/>
          </a:prstGeom>
        </p:spPr>
        <p:txBody>
          <a:bodyPr wrap="square">
            <a:spAutoFit/>
          </a:bodyPr>
          <a:lstStyle/>
          <a:p>
            <a:r>
              <a:rPr lang="en-US" altLang="zh-TW" sz="1600" b="1" kern="0" dirty="0">
                <a:solidFill>
                  <a:srgbClr val="093F5C"/>
                </a:solidFill>
                <a:latin typeface="微軟正黑體" panose="020B0604030504040204" pitchFamily="34" charset="-120"/>
                <a:ea typeface="微軟正黑體" panose="020B0604030504040204" pitchFamily="34" charset="-120"/>
              </a:rPr>
              <a:t>Taiwan began implementing the “immediate medication after diagnosis” strategy in 2016 with low-side-effect new HIV medication (3-in-1 compound formula, one time a day (QD), one tablet each time) to enhance the treatment proportion and obedience of infected people.</a:t>
            </a:r>
          </a:p>
        </p:txBody>
      </p:sp>
      <p:sp>
        <p:nvSpPr>
          <p:cNvPr id="7" name="矩形 6"/>
          <p:cNvSpPr/>
          <p:nvPr/>
        </p:nvSpPr>
        <p:spPr>
          <a:xfrm>
            <a:off x="1671368" y="2934892"/>
            <a:ext cx="6858018" cy="830997"/>
          </a:xfrm>
          <a:prstGeom prst="rect">
            <a:avLst/>
          </a:prstGeom>
        </p:spPr>
        <p:txBody>
          <a:bodyPr wrap="square">
            <a:spAutoFit/>
          </a:bodyPr>
          <a:lstStyle/>
          <a:p>
            <a:r>
              <a:rPr lang="en-US" altLang="zh-TW" sz="1600" b="1" kern="0" dirty="0">
                <a:solidFill>
                  <a:srgbClr val="093F5C"/>
                </a:solidFill>
                <a:latin typeface="微軟正黑體" panose="020B0604030504040204" pitchFamily="34" charset="-120"/>
                <a:ea typeface="微軟正黑體" panose="020B0604030504040204" pitchFamily="34" charset="-120"/>
              </a:rPr>
              <a:t>HIV infection has become a controllable chronic disease. As long as they stay with each appointment and following all physical orders, infected people can regain health like ordinary people.</a:t>
            </a:r>
          </a:p>
        </p:txBody>
      </p:sp>
      <p:sp>
        <p:nvSpPr>
          <p:cNvPr id="8" name="矩形 7"/>
          <p:cNvSpPr/>
          <p:nvPr/>
        </p:nvSpPr>
        <p:spPr>
          <a:xfrm>
            <a:off x="1703769" y="5536221"/>
            <a:ext cx="6826579" cy="830997"/>
          </a:xfrm>
          <a:prstGeom prst="rect">
            <a:avLst/>
          </a:prstGeom>
        </p:spPr>
        <p:txBody>
          <a:bodyPr wrap="square">
            <a:spAutoFit/>
          </a:bodyPr>
          <a:lstStyle/>
          <a:p>
            <a:r>
              <a:rPr lang="en-US" altLang="zh-TW" sz="1600" b="1" kern="0" dirty="0">
                <a:solidFill>
                  <a:srgbClr val="093F5C"/>
                </a:solidFill>
                <a:latin typeface="微軟正黑體" panose="020B0604030504040204" pitchFamily="34" charset="-120"/>
                <a:ea typeface="微軟正黑體" panose="020B0604030504040204" pitchFamily="34" charset="-120"/>
              </a:rPr>
              <a:t>In </a:t>
            </a:r>
            <a:r>
              <a:rPr lang="en-US" altLang="zh-TW" sz="1600" b="1" kern="0" dirty="0" smtClean="0">
                <a:solidFill>
                  <a:srgbClr val="093F5C"/>
                </a:solidFill>
                <a:latin typeface="微軟正黑體" panose="020B0604030504040204" pitchFamily="34" charset="-120"/>
                <a:ea typeface="微軟正黑體" panose="020B0604030504040204" pitchFamily="34" charset="-120"/>
              </a:rPr>
              <a:t>Taiwan, </a:t>
            </a:r>
            <a:r>
              <a:rPr lang="en-US" altLang="zh-TW" sz="1600" b="1" kern="0" dirty="0">
                <a:solidFill>
                  <a:srgbClr val="093F5C"/>
                </a:solidFill>
                <a:latin typeface="微軟正黑體" panose="020B0604030504040204" pitchFamily="34" charset="-120"/>
                <a:ea typeface="微軟正黑體" panose="020B0604030504040204" pitchFamily="34" charset="-120"/>
              </a:rPr>
              <a:t>95% of diagnosed people receiving antiretroviral therapy have undetected HIV viral loads!</a:t>
            </a:r>
          </a:p>
          <a:p>
            <a:r>
              <a:rPr lang="en-US" altLang="zh-TW" sz="1600" b="1" kern="0" dirty="0">
                <a:solidFill>
                  <a:srgbClr val="093F5C"/>
                </a:solidFill>
                <a:latin typeface="微軟正黑體" panose="020B0604030504040204" pitchFamily="34" charset="-120"/>
                <a:ea typeface="微軟正黑體" panose="020B0604030504040204" pitchFamily="34" charset="-120"/>
              </a:rPr>
              <a:t>(Undetected HIV viral loads in blood = good control).</a:t>
            </a:r>
          </a:p>
        </p:txBody>
      </p:sp>
      <p:pic>
        <p:nvPicPr>
          <p:cNvPr id="9" name="圖片 8"/>
          <p:cNvPicPr>
            <a:picLocks noChangeAspect="1"/>
          </p:cNvPicPr>
          <p:nvPr/>
        </p:nvPicPr>
        <p:blipFill rotWithShape="1">
          <a:blip r:embed="rId2">
            <a:extLst>
              <a:ext uri="{28A0092B-C50C-407E-A947-70E740481C1C}">
                <a14:useLocalDpi xmlns:a14="http://schemas.microsoft.com/office/drawing/2010/main" val="0"/>
              </a:ext>
            </a:extLst>
          </a:blip>
          <a:srcRect l="26991" r="59152" b="73144"/>
          <a:stretch/>
        </p:blipFill>
        <p:spPr>
          <a:xfrm>
            <a:off x="397708" y="1234110"/>
            <a:ext cx="1356785" cy="1495553"/>
          </a:xfrm>
          <a:prstGeom prst="rect">
            <a:avLst/>
          </a:prstGeom>
        </p:spPr>
      </p:pic>
      <p:pic>
        <p:nvPicPr>
          <p:cNvPr id="10" name="圖片 9"/>
          <p:cNvPicPr>
            <a:picLocks noChangeAspect="1"/>
          </p:cNvPicPr>
          <p:nvPr/>
        </p:nvPicPr>
        <p:blipFill rotWithShape="1">
          <a:blip r:embed="rId2">
            <a:extLst>
              <a:ext uri="{28A0092B-C50C-407E-A947-70E740481C1C}">
                <a14:useLocalDpi xmlns:a14="http://schemas.microsoft.com/office/drawing/2010/main" val="0"/>
              </a:ext>
            </a:extLst>
          </a:blip>
          <a:srcRect l="26991" t="77343" r="59152"/>
          <a:stretch/>
        </p:blipFill>
        <p:spPr>
          <a:xfrm>
            <a:off x="397709" y="5345333"/>
            <a:ext cx="1356785" cy="1141957"/>
          </a:xfrm>
          <a:prstGeom prst="rect">
            <a:avLst/>
          </a:prstGeom>
        </p:spPr>
      </p:pic>
      <p:pic>
        <p:nvPicPr>
          <p:cNvPr id="11" name="圖片 10"/>
          <p:cNvPicPr>
            <a:picLocks noChangeAspect="1"/>
          </p:cNvPicPr>
          <p:nvPr/>
        </p:nvPicPr>
        <p:blipFill rotWithShape="1">
          <a:blip r:embed="rId2">
            <a:extLst>
              <a:ext uri="{28A0092B-C50C-407E-A947-70E740481C1C}">
                <a14:useLocalDpi xmlns:a14="http://schemas.microsoft.com/office/drawing/2010/main" val="0"/>
              </a:ext>
            </a:extLst>
          </a:blip>
          <a:srcRect l="26991" t="27227" r="59152" b="47530"/>
          <a:stretch/>
        </p:blipFill>
        <p:spPr>
          <a:xfrm>
            <a:off x="397708" y="2719964"/>
            <a:ext cx="1356785" cy="1260901"/>
          </a:xfrm>
          <a:prstGeom prst="rect">
            <a:avLst/>
          </a:prstGeom>
        </p:spPr>
      </p:pic>
      <p:pic>
        <p:nvPicPr>
          <p:cNvPr id="12" name="圖片 11"/>
          <p:cNvPicPr>
            <a:picLocks noChangeAspect="1"/>
          </p:cNvPicPr>
          <p:nvPr/>
        </p:nvPicPr>
        <p:blipFill rotWithShape="1">
          <a:blip r:embed="rId2">
            <a:extLst>
              <a:ext uri="{28A0092B-C50C-407E-A947-70E740481C1C}">
                <a14:useLocalDpi xmlns:a14="http://schemas.microsoft.com/office/drawing/2010/main" val="0"/>
              </a:ext>
            </a:extLst>
          </a:blip>
          <a:srcRect l="26991" t="52336" r="59681" b="24288"/>
          <a:stretch/>
        </p:blipFill>
        <p:spPr>
          <a:xfrm>
            <a:off x="397708" y="4038201"/>
            <a:ext cx="1305099" cy="1175317"/>
          </a:xfrm>
          <a:prstGeom prst="rect">
            <a:avLst/>
          </a:prstGeom>
        </p:spPr>
      </p:pic>
      <p:sp>
        <p:nvSpPr>
          <p:cNvPr id="15" name="矩形 14"/>
          <p:cNvSpPr/>
          <p:nvPr/>
        </p:nvSpPr>
        <p:spPr>
          <a:xfrm>
            <a:off x="682152" y="4357217"/>
            <a:ext cx="673331" cy="557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60" y="4308992"/>
            <a:ext cx="1038513" cy="640957"/>
          </a:xfrm>
          <a:prstGeom prst="rect">
            <a:avLst/>
          </a:prstGeom>
        </p:spPr>
      </p:pic>
      <p:sp>
        <p:nvSpPr>
          <p:cNvPr id="16" name="矩形 15"/>
          <p:cNvSpPr/>
          <p:nvPr/>
        </p:nvSpPr>
        <p:spPr>
          <a:xfrm>
            <a:off x="1671368" y="4333471"/>
            <a:ext cx="7184112" cy="584775"/>
          </a:xfrm>
          <a:prstGeom prst="rect">
            <a:avLst/>
          </a:prstGeom>
        </p:spPr>
        <p:txBody>
          <a:bodyPr wrap="square">
            <a:spAutoFit/>
          </a:bodyPr>
          <a:lstStyle/>
          <a:p>
            <a:r>
              <a:rPr lang="en-US" altLang="zh-TW" sz="1600" b="1" kern="0" dirty="0">
                <a:solidFill>
                  <a:srgbClr val="093F5C"/>
                </a:solidFill>
                <a:latin typeface="微軟正黑體" panose="020B0604030504040204" pitchFamily="34" charset="-120"/>
                <a:ea typeface="微軟正黑體" panose="020B0604030504040204" pitchFamily="34" charset="-120"/>
              </a:rPr>
              <a:t>When HIV viral loads are suppressed to an undetected state, infected people using HIV medication almost will not transmit HIV through sex.</a:t>
            </a:r>
          </a:p>
        </p:txBody>
      </p:sp>
      <p:sp>
        <p:nvSpPr>
          <p:cNvPr id="17" name="矩形 16"/>
          <p:cNvSpPr/>
          <p:nvPr/>
        </p:nvSpPr>
        <p:spPr>
          <a:xfrm>
            <a:off x="1621486" y="1480854"/>
            <a:ext cx="7233994" cy="113112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1621485" y="2826422"/>
            <a:ext cx="7233995" cy="1008000"/>
          </a:xfrm>
          <a:prstGeom prst="rect">
            <a:avLst/>
          </a:prstGeom>
          <a:no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1619672" y="4132105"/>
            <a:ext cx="7235846" cy="1008000"/>
          </a:xfrm>
          <a:prstGeom prst="rect">
            <a:avLst/>
          </a:prstGeom>
          <a:noFill/>
          <a:ln w="76200">
            <a:solidFill>
              <a:srgbClr val="F0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1619672" y="5432415"/>
            <a:ext cx="7235845" cy="1008000"/>
          </a:xfrm>
          <a:prstGeom prst="rect">
            <a:avLst/>
          </a:prstGeom>
          <a:no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id="{F9C938ED-B2EE-4B0B-AD6D-724EE2B44E0D}"/>
              </a:ext>
            </a:extLst>
          </p:cNvPr>
          <p:cNvSpPr>
            <a:spLocks noGrp="1"/>
          </p:cNvSpPr>
          <p:nvPr>
            <p:ph type="sldNum" sz="quarter" idx="12"/>
          </p:nvPr>
        </p:nvSpPr>
        <p:spPr>
          <a:xfrm>
            <a:off x="6516216" y="6392156"/>
            <a:ext cx="2133600" cy="365125"/>
          </a:xfrm>
        </p:spPr>
        <p:txBody>
          <a:bodyPr/>
          <a:lstStyle/>
          <a:p>
            <a:fld id="{DF4C4211-DC08-42C6-B13C-B804F08D47A0}" type="slidenum">
              <a:rPr lang="zh-TW" altLang="en-US" smtClean="0"/>
              <a:t>15</a:t>
            </a:fld>
            <a:endParaRPr lang="zh-TW" altLang="en-US" dirty="0"/>
          </a:p>
        </p:txBody>
      </p:sp>
    </p:spTree>
    <p:extLst>
      <p:ext uri="{BB962C8B-B14F-4D97-AF65-F5344CB8AC3E}">
        <p14:creationId xmlns:p14="http://schemas.microsoft.com/office/powerpoint/2010/main" val="346437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p:cNvSpPr txBox="1">
            <a:spLocks/>
          </p:cNvSpPr>
          <p:nvPr/>
        </p:nvSpPr>
        <p:spPr>
          <a:xfrm>
            <a:off x="28947" y="641762"/>
            <a:ext cx="7772400" cy="654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auto">
              <a:spcAft>
                <a:spcPts val="0"/>
              </a:spcAft>
              <a:buNone/>
            </a:pPr>
            <a:r>
              <a:rPr kumimoji="0" lang="en-US" altLang="zh-TW" sz="4000" b="1" dirty="0">
                <a:solidFill>
                  <a:srgbClr val="093F5C"/>
                </a:solidFill>
                <a:latin typeface="微軟正黑體" panose="020B0604030504040204" pitchFamily="34" charset="-120"/>
                <a:ea typeface="微軟正黑體" panose="020B0604030504040204" pitchFamily="34" charset="-120"/>
              </a:rPr>
              <a:t>Outline</a:t>
            </a:r>
          </a:p>
        </p:txBody>
      </p:sp>
      <p:sp>
        <p:nvSpPr>
          <p:cNvPr id="5" name="文字方塊 4"/>
          <p:cNvSpPr txBox="1"/>
          <p:nvPr/>
        </p:nvSpPr>
        <p:spPr>
          <a:xfrm>
            <a:off x="3419872" y="2163681"/>
            <a:ext cx="5130570" cy="1569660"/>
          </a:xfrm>
          <a:prstGeom prst="rect">
            <a:avLst/>
          </a:prstGeom>
          <a:noFill/>
        </p:spPr>
        <p:txBody>
          <a:bodyPr wrap="square" rtlCol="0">
            <a:spAutoFit/>
          </a:bodyPr>
          <a:lstStyle/>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chemeClr val="bg2">
                    <a:lumMod val="90000"/>
                  </a:schemeClr>
                </a:solidFill>
                <a:latin typeface="微軟正黑體" panose="020B0604030504040204" pitchFamily="34" charset="-120"/>
                <a:ea typeface="微軟正黑體" panose="020B0604030504040204" pitchFamily="34" charset="-120"/>
              </a:rPr>
              <a:t>Epidemic Status in Taiwan</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chemeClr val="bg2">
                    <a:lumMod val="90000"/>
                  </a:schemeClr>
                </a:solidFill>
                <a:latin typeface="微軟正黑體" panose="020B0604030504040204" pitchFamily="34" charset="-120"/>
                <a:ea typeface="微軟正黑體" panose="020B0604030504040204" pitchFamily="34" charset="-120"/>
              </a:rPr>
              <a:t>Introduction to HIV and AIDS</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chemeClr val="bg2">
                    <a:lumMod val="90000"/>
                  </a:schemeClr>
                </a:solidFill>
                <a:latin typeface="微軟正黑體" panose="020B0604030504040204" pitchFamily="34" charset="-120"/>
                <a:ea typeface="微軟正黑體" panose="020B0604030504040204" pitchFamily="34" charset="-120"/>
              </a:rPr>
              <a:t>HIV Prevention and Treatment</a:t>
            </a:r>
            <a:br>
              <a:rPr kumimoji="0" lang="en-US" altLang="zh-TW" sz="2400" b="1" dirty="0">
                <a:solidFill>
                  <a:schemeClr val="bg2">
                    <a:lumMod val="90000"/>
                  </a:schemeClr>
                </a:solidFill>
                <a:latin typeface="微軟正黑體" panose="020B0604030504040204" pitchFamily="34" charset="-120"/>
                <a:ea typeface="微軟正黑體" panose="020B0604030504040204" pitchFamily="34" charset="-120"/>
              </a:rPr>
            </a:br>
            <a:endParaRPr kumimoji="0" lang="en-US" altLang="zh-TW" sz="2400" b="1" dirty="0">
              <a:solidFill>
                <a:schemeClr val="bg2">
                  <a:lumMod val="90000"/>
                </a:schemeClr>
              </a:solidFill>
              <a:latin typeface="微軟正黑體" panose="020B0604030504040204" pitchFamily="34" charset="-120"/>
              <a:ea typeface="微軟正黑體" panose="020B0604030504040204" pitchFamily="34" charset="-120"/>
            </a:endParaRPr>
          </a:p>
        </p:txBody>
      </p:sp>
      <p:sp>
        <p:nvSpPr>
          <p:cNvPr id="6" name="文字版面配置區 2"/>
          <p:cNvSpPr txBox="1">
            <a:spLocks/>
          </p:cNvSpPr>
          <p:nvPr/>
        </p:nvSpPr>
        <p:spPr>
          <a:xfrm>
            <a:off x="2922754" y="1157286"/>
            <a:ext cx="6124807" cy="100639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lvl="0" fontAlgn="auto">
              <a:spcAft>
                <a:spcPts val="0"/>
              </a:spcAft>
            </a:pPr>
            <a:r>
              <a:rPr kumimoji="0" lang="en-US" altLang="zh-TW" sz="3200" b="1" dirty="0">
                <a:solidFill>
                  <a:schemeClr val="bg2">
                    <a:lumMod val="90000"/>
                  </a:schemeClr>
                </a:solidFill>
                <a:latin typeface="微軟正黑體" panose="020B0604030504040204" pitchFamily="34" charset="-120"/>
                <a:ea typeface="微軟正黑體" panose="020B0604030504040204" pitchFamily="34" charset="-120"/>
              </a:rPr>
              <a:t>HIV Prevention Competencies</a:t>
            </a:r>
          </a:p>
        </p:txBody>
      </p:sp>
      <p:sp>
        <p:nvSpPr>
          <p:cNvPr id="7" name="文字版面配置區 2"/>
          <p:cNvSpPr txBox="1">
            <a:spLocks/>
          </p:cNvSpPr>
          <p:nvPr/>
        </p:nvSpPr>
        <p:spPr>
          <a:xfrm>
            <a:off x="2922754" y="3795256"/>
            <a:ext cx="5896469" cy="824887"/>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lvl="0" fontAlgn="auto">
              <a:spcAft>
                <a:spcPts val="0"/>
              </a:spcAft>
            </a:pPr>
            <a:r>
              <a:rPr kumimoji="0" lang="en-US" altLang="zh-TW" sz="3200" b="1" dirty="0">
                <a:solidFill>
                  <a:srgbClr val="70AD47">
                    <a:lumMod val="75000"/>
                  </a:srgbClr>
                </a:solidFill>
                <a:latin typeface="微軟正黑體" panose="020B0604030504040204" pitchFamily="34" charset="-120"/>
                <a:ea typeface="微軟正黑體" panose="020B0604030504040204" pitchFamily="34" charset="-120"/>
              </a:rPr>
              <a:t>Protection Awareness of Care for HIV Infected People</a:t>
            </a:r>
          </a:p>
        </p:txBody>
      </p:sp>
      <p:sp>
        <p:nvSpPr>
          <p:cNvPr id="8" name="文字方塊 7"/>
          <p:cNvSpPr txBox="1"/>
          <p:nvPr/>
        </p:nvSpPr>
        <p:spPr>
          <a:xfrm>
            <a:off x="3419872" y="4601188"/>
            <a:ext cx="6912768" cy="2308324"/>
          </a:xfrm>
          <a:prstGeom prst="rect">
            <a:avLst/>
          </a:prstGeom>
          <a:noFill/>
        </p:spPr>
        <p:txBody>
          <a:bodyPr wrap="square" rtlCol="0">
            <a:spAutoFit/>
          </a:bodyPr>
          <a:lstStyle/>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Risk of HIV Exposure</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Standard Precautions and Principles</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Post-Exposure Prevention</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Misconception FAQ </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Zero Discrimination</a:t>
            </a:r>
            <a:r>
              <a:rPr kumimoji="0" lang="en-US" altLang="zh-TW" sz="2400" b="1" i="0" u="none" strike="noStrike" kern="1200" cap="none" spc="0" normalizeH="0" baseline="0" noProof="0" dirty="0">
                <a:ln>
                  <a:noFill/>
                </a:ln>
                <a:solidFill>
                  <a:srgbClr val="093F5C"/>
                </a:solidFill>
                <a:effectLst/>
                <a:uLnTx/>
                <a:uFillTx/>
                <a:latin typeface="微軟正黑體" panose="020B0604030504040204" pitchFamily="34" charset="-120"/>
                <a:ea typeface="微軟正黑體" panose="020B0604030504040204" pitchFamily="34" charset="-120"/>
                <a:cs typeface="+mn-cs"/>
              </a:rPr>
              <a:t/>
            </a:r>
            <a:br>
              <a:rPr kumimoji="0" lang="en-US" altLang="zh-TW" sz="2400" b="1" i="0" u="none" strike="noStrike" kern="1200" cap="none" spc="0" normalizeH="0" baseline="0" noProof="0" dirty="0">
                <a:ln>
                  <a:noFill/>
                </a:ln>
                <a:solidFill>
                  <a:srgbClr val="093F5C"/>
                </a:solidFill>
                <a:effectLst/>
                <a:uLnTx/>
                <a:uFillTx/>
                <a:latin typeface="微軟正黑體" panose="020B0604030504040204" pitchFamily="34" charset="-120"/>
                <a:ea typeface="微軟正黑體" panose="020B0604030504040204" pitchFamily="34" charset="-120"/>
                <a:cs typeface="+mn-cs"/>
              </a:rPr>
            </a:br>
            <a:endParaRPr kumimoji="0" lang="zh-TW" altLang="en-US" sz="2400" b="1" i="0" u="none" strike="noStrike" kern="1200" cap="none" spc="0" normalizeH="0" baseline="0" noProof="0" dirty="0">
              <a:ln>
                <a:noFill/>
              </a:ln>
              <a:solidFill>
                <a:srgbClr val="093F5C"/>
              </a:solidFill>
              <a:effectLst/>
              <a:uLnTx/>
              <a:uFillTx/>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0" y="-91440"/>
            <a:ext cx="2826327" cy="7190509"/>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28" name="群組 27"/>
          <p:cNvGrpSpPr/>
          <p:nvPr/>
        </p:nvGrpSpPr>
        <p:grpSpPr>
          <a:xfrm>
            <a:off x="0" y="-91439"/>
            <a:ext cx="2826327" cy="7074130"/>
            <a:chOff x="0" y="22465"/>
            <a:chExt cx="2959964" cy="6875208"/>
          </a:xfrm>
        </p:grpSpPr>
        <p:sp>
          <p:nvSpPr>
            <p:cNvPr id="19" name="Heart 45">
              <a:extLst>
                <a:ext uri="{FF2B5EF4-FFF2-40B4-BE49-F238E27FC236}">
                  <a16:creationId xmlns:a16="http://schemas.microsoft.com/office/drawing/2014/main" id="{0D61234A-9078-497B-B44F-C85C29220E10}"/>
                </a:ext>
              </a:extLst>
            </p:cNvPr>
            <p:cNvSpPr/>
            <p:nvPr/>
          </p:nvSpPr>
          <p:spPr>
            <a:xfrm>
              <a:off x="1056540" y="3012845"/>
              <a:ext cx="874316" cy="874316"/>
            </a:xfrm>
            <a:prstGeom prst="hear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5">
              <a:extLst>
                <a:ext uri="{FF2B5EF4-FFF2-40B4-BE49-F238E27FC236}">
                  <a16:creationId xmlns:a16="http://schemas.microsoft.com/office/drawing/2014/main" id="{F81CEE53-7F4A-4984-ADDF-72E44539565F}"/>
                </a:ext>
              </a:extLst>
            </p:cNvPr>
            <p:cNvSpPr/>
            <p:nvPr/>
          </p:nvSpPr>
          <p:spPr>
            <a:xfrm rot="16200000">
              <a:off x="657016" y="6013533"/>
              <a:ext cx="164592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36">
              <a:extLst>
                <a:ext uri="{FF2B5EF4-FFF2-40B4-BE49-F238E27FC236}">
                  <a16:creationId xmlns:a16="http://schemas.microsoft.com/office/drawing/2014/main" id="{8B4D6C70-F433-47A4-A279-102747793736}"/>
                </a:ext>
              </a:extLst>
            </p:cNvPr>
            <p:cNvSpPr>
              <a:spLocks/>
            </p:cNvSpPr>
            <p:nvPr/>
          </p:nvSpPr>
          <p:spPr bwMode="auto">
            <a:xfrm>
              <a:off x="220560" y="3871975"/>
              <a:ext cx="2527532" cy="1488821"/>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rgbClr val="507C8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2" name="Freeform 36">
              <a:extLst>
                <a:ext uri="{FF2B5EF4-FFF2-40B4-BE49-F238E27FC236}">
                  <a16:creationId xmlns:a16="http://schemas.microsoft.com/office/drawing/2014/main" id="{2C5C9A3E-99C9-4205-B483-5AB38D9831DC}"/>
                </a:ext>
              </a:extLst>
            </p:cNvPr>
            <p:cNvSpPr>
              <a:spLocks/>
            </p:cNvSpPr>
            <p:nvPr/>
          </p:nvSpPr>
          <p:spPr bwMode="auto">
            <a:xfrm>
              <a:off x="0" y="1898246"/>
              <a:ext cx="2959964" cy="1980369"/>
            </a:xfrm>
            <a:custGeom>
              <a:avLst/>
              <a:gdLst>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8813 w 1608138"/>
                <a:gd name="connsiteY49" fmla="*/ 19050 h 1075928"/>
                <a:gd name="connsiteX50" fmla="*/ 663575 w 1608138"/>
                <a:gd name="connsiteY50" fmla="*/ 25400 h 1075928"/>
                <a:gd name="connsiteX51" fmla="*/ 676275 w 1608138"/>
                <a:gd name="connsiteY51" fmla="*/ 53975 h 1075928"/>
                <a:gd name="connsiteX52" fmla="*/ 676275 w 1608138"/>
                <a:gd name="connsiteY52" fmla="*/ 85725 h 1075928"/>
                <a:gd name="connsiteX53" fmla="*/ 666750 w 1608138"/>
                <a:gd name="connsiteY53" fmla="*/ 114300 h 1075928"/>
                <a:gd name="connsiteX54" fmla="*/ 649288 w 1608138"/>
                <a:gd name="connsiteY54" fmla="*/ 138113 h 1075928"/>
                <a:gd name="connsiteX55" fmla="*/ 617538 w 1608138"/>
                <a:gd name="connsiteY55" fmla="*/ 149225 h 1075928"/>
                <a:gd name="connsiteX56" fmla="*/ 585788 w 1608138"/>
                <a:gd name="connsiteY56" fmla="*/ 149225 h 1075928"/>
                <a:gd name="connsiteX57" fmla="*/ 550863 w 1608138"/>
                <a:gd name="connsiteY57" fmla="*/ 141288 h 1075928"/>
                <a:gd name="connsiteX58" fmla="*/ 517525 w 1608138"/>
                <a:gd name="connsiteY58" fmla="*/ 131763 h 1075928"/>
                <a:gd name="connsiteX59" fmla="*/ 479425 w 1608138"/>
                <a:gd name="connsiteY59" fmla="*/ 128588 h 1075928"/>
                <a:gd name="connsiteX60" fmla="*/ 441325 w 1608138"/>
                <a:gd name="connsiteY60" fmla="*/ 131763 h 1075928"/>
                <a:gd name="connsiteX61" fmla="*/ 360363 w 1608138"/>
                <a:gd name="connsiteY61" fmla="*/ 158750 h 1075928"/>
                <a:gd name="connsiteX62" fmla="*/ 292100 w 1608138"/>
                <a:gd name="connsiteY62" fmla="*/ 198438 h 1075928"/>
                <a:gd name="connsiteX63" fmla="*/ 231775 w 1608138"/>
                <a:gd name="connsiteY63" fmla="*/ 250825 h 1075928"/>
                <a:gd name="connsiteX64" fmla="*/ 182563 w 1608138"/>
                <a:gd name="connsiteY64" fmla="*/ 307975 h 1075928"/>
                <a:gd name="connsiteX65" fmla="*/ 141288 w 1608138"/>
                <a:gd name="connsiteY65" fmla="*/ 377825 h 1075928"/>
                <a:gd name="connsiteX66" fmla="*/ 109538 w 1608138"/>
                <a:gd name="connsiteY66" fmla="*/ 455613 h 1075928"/>
                <a:gd name="connsiteX67" fmla="*/ 98425 w 1608138"/>
                <a:gd name="connsiteY67" fmla="*/ 512763 h 1075928"/>
                <a:gd name="connsiteX68" fmla="*/ 92075 w 1608138"/>
                <a:gd name="connsiteY68" fmla="*/ 576263 h 1075928"/>
                <a:gd name="connsiteX69" fmla="*/ 95250 w 1608138"/>
                <a:gd name="connsiteY69" fmla="*/ 642938 h 1075928"/>
                <a:gd name="connsiteX70" fmla="*/ 101600 w 1608138"/>
                <a:gd name="connsiteY70" fmla="*/ 709613 h 1075928"/>
                <a:gd name="connsiteX71" fmla="*/ 109538 w 1608138"/>
                <a:gd name="connsiteY71" fmla="*/ 773113 h 1075928"/>
                <a:gd name="connsiteX72" fmla="*/ 123825 w 1608138"/>
                <a:gd name="connsiteY72" fmla="*/ 825500 h 1075928"/>
                <a:gd name="connsiteX73" fmla="*/ 161925 w 1608138"/>
                <a:gd name="connsiteY73" fmla="*/ 928688 h 1075928"/>
                <a:gd name="connsiteX74" fmla="*/ 207963 w 1608138"/>
                <a:gd name="connsiteY74" fmla="*/ 1030288 h 1075928"/>
                <a:gd name="connsiteX75" fmla="*/ 230783 w 1608138"/>
                <a:gd name="connsiteY75" fmla="*/ 1075928 h 1075928"/>
                <a:gd name="connsiteX76" fmla="*/ 119823 w 1608138"/>
                <a:gd name="connsiteY76" fmla="*/ 1075928 h 1075928"/>
                <a:gd name="connsiteX77" fmla="*/ 101600 w 1608138"/>
                <a:gd name="connsiteY77" fmla="*/ 1038225 h 1075928"/>
                <a:gd name="connsiteX78" fmla="*/ 60325 w 1608138"/>
                <a:gd name="connsiteY78" fmla="*/ 938213 h 1075928"/>
                <a:gd name="connsiteX79" fmla="*/ 28575 w 1608138"/>
                <a:gd name="connsiteY79" fmla="*/ 830263 h 1075928"/>
                <a:gd name="connsiteX80" fmla="*/ 14288 w 1608138"/>
                <a:gd name="connsiteY80" fmla="*/ 769938 h 1075928"/>
                <a:gd name="connsiteX81" fmla="*/ 6350 w 1608138"/>
                <a:gd name="connsiteY81" fmla="*/ 700088 h 1075928"/>
                <a:gd name="connsiteX82" fmla="*/ 0 w 1608138"/>
                <a:gd name="connsiteY82" fmla="*/ 628650 h 1075928"/>
                <a:gd name="connsiteX83" fmla="*/ 0 w 1608138"/>
                <a:gd name="connsiteY83" fmla="*/ 554038 h 1075928"/>
                <a:gd name="connsiteX84" fmla="*/ 9525 w 1608138"/>
                <a:gd name="connsiteY84" fmla="*/ 487363 h 1075928"/>
                <a:gd name="connsiteX85" fmla="*/ 23813 w 1608138"/>
                <a:gd name="connsiteY85" fmla="*/ 423863 h 1075928"/>
                <a:gd name="connsiteX86" fmla="*/ 52388 w 1608138"/>
                <a:gd name="connsiteY86" fmla="*/ 342900 h 1075928"/>
                <a:gd name="connsiteX87" fmla="*/ 95250 w 1608138"/>
                <a:gd name="connsiteY87" fmla="*/ 271463 h 1075928"/>
                <a:gd name="connsiteX88" fmla="*/ 144463 w 1608138"/>
                <a:gd name="connsiteY88" fmla="*/ 204788 h 1075928"/>
                <a:gd name="connsiteX89" fmla="*/ 204788 w 1608138"/>
                <a:gd name="connsiteY89" fmla="*/ 146050 h 1075928"/>
                <a:gd name="connsiteX90" fmla="*/ 271463 w 1608138"/>
                <a:gd name="connsiteY90" fmla="*/ 96838 h 1075928"/>
                <a:gd name="connsiteX91" fmla="*/ 346075 w 1608138"/>
                <a:gd name="connsiteY91" fmla="*/ 63500 h 1075928"/>
                <a:gd name="connsiteX92" fmla="*/ 395288 w 1608138"/>
                <a:gd name="connsiteY92" fmla="*/ 49213 h 1075928"/>
                <a:gd name="connsiteX93" fmla="*/ 447675 w 1608138"/>
                <a:gd name="connsiteY93" fmla="*/ 36513 h 1075928"/>
                <a:gd name="connsiteX94" fmla="*/ 500063 w 1608138"/>
                <a:gd name="connsiteY94" fmla="*/ 28575 h 1075928"/>
                <a:gd name="connsiteX95" fmla="*/ 549275 w 1608138"/>
                <a:gd name="connsiteY95" fmla="*/ 17463 h 1075928"/>
                <a:gd name="connsiteX96" fmla="*/ 595313 w 1608138"/>
                <a:gd name="connsiteY96"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8813 w 1608138"/>
                <a:gd name="connsiteY48" fmla="*/ 19050 h 1075928"/>
                <a:gd name="connsiteX49" fmla="*/ 663575 w 1608138"/>
                <a:gd name="connsiteY49" fmla="*/ 25400 h 1075928"/>
                <a:gd name="connsiteX50" fmla="*/ 676275 w 1608138"/>
                <a:gd name="connsiteY50" fmla="*/ 53975 h 1075928"/>
                <a:gd name="connsiteX51" fmla="*/ 676275 w 1608138"/>
                <a:gd name="connsiteY51" fmla="*/ 85725 h 1075928"/>
                <a:gd name="connsiteX52" fmla="*/ 666750 w 1608138"/>
                <a:gd name="connsiteY52" fmla="*/ 114300 h 1075928"/>
                <a:gd name="connsiteX53" fmla="*/ 649288 w 1608138"/>
                <a:gd name="connsiteY53" fmla="*/ 138113 h 1075928"/>
                <a:gd name="connsiteX54" fmla="*/ 617538 w 1608138"/>
                <a:gd name="connsiteY54" fmla="*/ 149225 h 1075928"/>
                <a:gd name="connsiteX55" fmla="*/ 585788 w 1608138"/>
                <a:gd name="connsiteY55" fmla="*/ 149225 h 1075928"/>
                <a:gd name="connsiteX56" fmla="*/ 550863 w 1608138"/>
                <a:gd name="connsiteY56" fmla="*/ 141288 h 1075928"/>
                <a:gd name="connsiteX57" fmla="*/ 517525 w 1608138"/>
                <a:gd name="connsiteY57" fmla="*/ 131763 h 1075928"/>
                <a:gd name="connsiteX58" fmla="*/ 479425 w 1608138"/>
                <a:gd name="connsiteY58" fmla="*/ 128588 h 1075928"/>
                <a:gd name="connsiteX59" fmla="*/ 441325 w 1608138"/>
                <a:gd name="connsiteY59" fmla="*/ 131763 h 1075928"/>
                <a:gd name="connsiteX60" fmla="*/ 360363 w 1608138"/>
                <a:gd name="connsiteY60" fmla="*/ 158750 h 1075928"/>
                <a:gd name="connsiteX61" fmla="*/ 292100 w 1608138"/>
                <a:gd name="connsiteY61" fmla="*/ 198438 h 1075928"/>
                <a:gd name="connsiteX62" fmla="*/ 231775 w 1608138"/>
                <a:gd name="connsiteY62" fmla="*/ 250825 h 1075928"/>
                <a:gd name="connsiteX63" fmla="*/ 182563 w 1608138"/>
                <a:gd name="connsiteY63" fmla="*/ 307975 h 1075928"/>
                <a:gd name="connsiteX64" fmla="*/ 141288 w 1608138"/>
                <a:gd name="connsiteY64" fmla="*/ 377825 h 1075928"/>
                <a:gd name="connsiteX65" fmla="*/ 109538 w 1608138"/>
                <a:gd name="connsiteY65" fmla="*/ 455613 h 1075928"/>
                <a:gd name="connsiteX66" fmla="*/ 98425 w 1608138"/>
                <a:gd name="connsiteY66" fmla="*/ 512763 h 1075928"/>
                <a:gd name="connsiteX67" fmla="*/ 92075 w 1608138"/>
                <a:gd name="connsiteY67" fmla="*/ 576263 h 1075928"/>
                <a:gd name="connsiteX68" fmla="*/ 95250 w 1608138"/>
                <a:gd name="connsiteY68" fmla="*/ 642938 h 1075928"/>
                <a:gd name="connsiteX69" fmla="*/ 101600 w 1608138"/>
                <a:gd name="connsiteY69" fmla="*/ 709613 h 1075928"/>
                <a:gd name="connsiteX70" fmla="*/ 109538 w 1608138"/>
                <a:gd name="connsiteY70" fmla="*/ 773113 h 1075928"/>
                <a:gd name="connsiteX71" fmla="*/ 123825 w 1608138"/>
                <a:gd name="connsiteY71" fmla="*/ 825500 h 1075928"/>
                <a:gd name="connsiteX72" fmla="*/ 161925 w 1608138"/>
                <a:gd name="connsiteY72" fmla="*/ 928688 h 1075928"/>
                <a:gd name="connsiteX73" fmla="*/ 207963 w 1608138"/>
                <a:gd name="connsiteY73" fmla="*/ 1030288 h 1075928"/>
                <a:gd name="connsiteX74" fmla="*/ 230783 w 1608138"/>
                <a:gd name="connsiteY74" fmla="*/ 1075928 h 1075928"/>
                <a:gd name="connsiteX75" fmla="*/ 119823 w 1608138"/>
                <a:gd name="connsiteY75" fmla="*/ 1075928 h 1075928"/>
                <a:gd name="connsiteX76" fmla="*/ 101600 w 1608138"/>
                <a:gd name="connsiteY76" fmla="*/ 1038225 h 1075928"/>
                <a:gd name="connsiteX77" fmla="*/ 60325 w 1608138"/>
                <a:gd name="connsiteY77" fmla="*/ 938213 h 1075928"/>
                <a:gd name="connsiteX78" fmla="*/ 28575 w 1608138"/>
                <a:gd name="connsiteY78" fmla="*/ 830263 h 1075928"/>
                <a:gd name="connsiteX79" fmla="*/ 14288 w 1608138"/>
                <a:gd name="connsiteY79" fmla="*/ 769938 h 1075928"/>
                <a:gd name="connsiteX80" fmla="*/ 6350 w 1608138"/>
                <a:gd name="connsiteY80" fmla="*/ 700088 h 1075928"/>
                <a:gd name="connsiteX81" fmla="*/ 0 w 1608138"/>
                <a:gd name="connsiteY81" fmla="*/ 628650 h 1075928"/>
                <a:gd name="connsiteX82" fmla="*/ 0 w 1608138"/>
                <a:gd name="connsiteY82" fmla="*/ 554038 h 1075928"/>
                <a:gd name="connsiteX83" fmla="*/ 9525 w 1608138"/>
                <a:gd name="connsiteY83" fmla="*/ 487363 h 1075928"/>
                <a:gd name="connsiteX84" fmla="*/ 23813 w 1608138"/>
                <a:gd name="connsiteY84" fmla="*/ 423863 h 1075928"/>
                <a:gd name="connsiteX85" fmla="*/ 52388 w 1608138"/>
                <a:gd name="connsiteY85" fmla="*/ 342900 h 1075928"/>
                <a:gd name="connsiteX86" fmla="*/ 95250 w 1608138"/>
                <a:gd name="connsiteY86" fmla="*/ 271463 h 1075928"/>
                <a:gd name="connsiteX87" fmla="*/ 144463 w 1608138"/>
                <a:gd name="connsiteY87" fmla="*/ 204788 h 1075928"/>
                <a:gd name="connsiteX88" fmla="*/ 204788 w 1608138"/>
                <a:gd name="connsiteY88" fmla="*/ 146050 h 1075928"/>
                <a:gd name="connsiteX89" fmla="*/ 271463 w 1608138"/>
                <a:gd name="connsiteY89" fmla="*/ 96838 h 1075928"/>
                <a:gd name="connsiteX90" fmla="*/ 346075 w 1608138"/>
                <a:gd name="connsiteY90" fmla="*/ 63500 h 1075928"/>
                <a:gd name="connsiteX91" fmla="*/ 395288 w 1608138"/>
                <a:gd name="connsiteY91" fmla="*/ 49213 h 1075928"/>
                <a:gd name="connsiteX92" fmla="*/ 447675 w 1608138"/>
                <a:gd name="connsiteY92" fmla="*/ 36513 h 1075928"/>
                <a:gd name="connsiteX93" fmla="*/ 500063 w 1608138"/>
                <a:gd name="connsiteY93" fmla="*/ 28575 h 1075928"/>
                <a:gd name="connsiteX94" fmla="*/ 549275 w 1608138"/>
                <a:gd name="connsiteY94" fmla="*/ 17463 h 1075928"/>
                <a:gd name="connsiteX95" fmla="*/ 595313 w 1608138"/>
                <a:gd name="connsiteY95"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63575 w 1608138"/>
                <a:gd name="connsiteY48" fmla="*/ 25400 h 1075928"/>
                <a:gd name="connsiteX49" fmla="*/ 676275 w 1608138"/>
                <a:gd name="connsiteY49" fmla="*/ 53975 h 1075928"/>
                <a:gd name="connsiteX50" fmla="*/ 676275 w 1608138"/>
                <a:gd name="connsiteY50" fmla="*/ 85725 h 1075928"/>
                <a:gd name="connsiteX51" fmla="*/ 666750 w 1608138"/>
                <a:gd name="connsiteY51" fmla="*/ 114300 h 1075928"/>
                <a:gd name="connsiteX52" fmla="*/ 649288 w 1608138"/>
                <a:gd name="connsiteY52" fmla="*/ 138113 h 1075928"/>
                <a:gd name="connsiteX53" fmla="*/ 617538 w 1608138"/>
                <a:gd name="connsiteY53" fmla="*/ 149225 h 1075928"/>
                <a:gd name="connsiteX54" fmla="*/ 585788 w 1608138"/>
                <a:gd name="connsiteY54" fmla="*/ 149225 h 1075928"/>
                <a:gd name="connsiteX55" fmla="*/ 550863 w 1608138"/>
                <a:gd name="connsiteY55" fmla="*/ 141288 h 1075928"/>
                <a:gd name="connsiteX56" fmla="*/ 517525 w 1608138"/>
                <a:gd name="connsiteY56" fmla="*/ 131763 h 1075928"/>
                <a:gd name="connsiteX57" fmla="*/ 479425 w 1608138"/>
                <a:gd name="connsiteY57" fmla="*/ 128588 h 1075928"/>
                <a:gd name="connsiteX58" fmla="*/ 441325 w 1608138"/>
                <a:gd name="connsiteY58" fmla="*/ 131763 h 1075928"/>
                <a:gd name="connsiteX59" fmla="*/ 360363 w 1608138"/>
                <a:gd name="connsiteY59" fmla="*/ 158750 h 1075928"/>
                <a:gd name="connsiteX60" fmla="*/ 292100 w 1608138"/>
                <a:gd name="connsiteY60" fmla="*/ 198438 h 1075928"/>
                <a:gd name="connsiteX61" fmla="*/ 231775 w 1608138"/>
                <a:gd name="connsiteY61" fmla="*/ 250825 h 1075928"/>
                <a:gd name="connsiteX62" fmla="*/ 182563 w 1608138"/>
                <a:gd name="connsiteY62" fmla="*/ 307975 h 1075928"/>
                <a:gd name="connsiteX63" fmla="*/ 141288 w 1608138"/>
                <a:gd name="connsiteY63" fmla="*/ 377825 h 1075928"/>
                <a:gd name="connsiteX64" fmla="*/ 109538 w 1608138"/>
                <a:gd name="connsiteY64" fmla="*/ 455613 h 1075928"/>
                <a:gd name="connsiteX65" fmla="*/ 98425 w 1608138"/>
                <a:gd name="connsiteY65" fmla="*/ 512763 h 1075928"/>
                <a:gd name="connsiteX66" fmla="*/ 92075 w 1608138"/>
                <a:gd name="connsiteY66" fmla="*/ 576263 h 1075928"/>
                <a:gd name="connsiteX67" fmla="*/ 95250 w 1608138"/>
                <a:gd name="connsiteY67" fmla="*/ 642938 h 1075928"/>
                <a:gd name="connsiteX68" fmla="*/ 101600 w 1608138"/>
                <a:gd name="connsiteY68" fmla="*/ 709613 h 1075928"/>
                <a:gd name="connsiteX69" fmla="*/ 109538 w 1608138"/>
                <a:gd name="connsiteY69" fmla="*/ 773113 h 1075928"/>
                <a:gd name="connsiteX70" fmla="*/ 123825 w 1608138"/>
                <a:gd name="connsiteY70" fmla="*/ 825500 h 1075928"/>
                <a:gd name="connsiteX71" fmla="*/ 161925 w 1608138"/>
                <a:gd name="connsiteY71" fmla="*/ 928688 h 1075928"/>
                <a:gd name="connsiteX72" fmla="*/ 207963 w 1608138"/>
                <a:gd name="connsiteY72" fmla="*/ 1030288 h 1075928"/>
                <a:gd name="connsiteX73" fmla="*/ 230783 w 1608138"/>
                <a:gd name="connsiteY73" fmla="*/ 1075928 h 1075928"/>
                <a:gd name="connsiteX74" fmla="*/ 119823 w 1608138"/>
                <a:gd name="connsiteY74" fmla="*/ 1075928 h 1075928"/>
                <a:gd name="connsiteX75" fmla="*/ 101600 w 1608138"/>
                <a:gd name="connsiteY75" fmla="*/ 1038225 h 1075928"/>
                <a:gd name="connsiteX76" fmla="*/ 60325 w 1608138"/>
                <a:gd name="connsiteY76" fmla="*/ 938213 h 1075928"/>
                <a:gd name="connsiteX77" fmla="*/ 28575 w 1608138"/>
                <a:gd name="connsiteY77" fmla="*/ 830263 h 1075928"/>
                <a:gd name="connsiteX78" fmla="*/ 14288 w 1608138"/>
                <a:gd name="connsiteY78" fmla="*/ 769938 h 1075928"/>
                <a:gd name="connsiteX79" fmla="*/ 6350 w 1608138"/>
                <a:gd name="connsiteY79" fmla="*/ 700088 h 1075928"/>
                <a:gd name="connsiteX80" fmla="*/ 0 w 1608138"/>
                <a:gd name="connsiteY80" fmla="*/ 628650 h 1075928"/>
                <a:gd name="connsiteX81" fmla="*/ 0 w 1608138"/>
                <a:gd name="connsiteY81" fmla="*/ 554038 h 1075928"/>
                <a:gd name="connsiteX82" fmla="*/ 9525 w 1608138"/>
                <a:gd name="connsiteY82" fmla="*/ 487363 h 1075928"/>
                <a:gd name="connsiteX83" fmla="*/ 23813 w 1608138"/>
                <a:gd name="connsiteY83" fmla="*/ 423863 h 1075928"/>
                <a:gd name="connsiteX84" fmla="*/ 52388 w 1608138"/>
                <a:gd name="connsiteY84" fmla="*/ 342900 h 1075928"/>
                <a:gd name="connsiteX85" fmla="*/ 95250 w 1608138"/>
                <a:gd name="connsiteY85" fmla="*/ 271463 h 1075928"/>
                <a:gd name="connsiteX86" fmla="*/ 144463 w 1608138"/>
                <a:gd name="connsiteY86" fmla="*/ 204788 h 1075928"/>
                <a:gd name="connsiteX87" fmla="*/ 204788 w 1608138"/>
                <a:gd name="connsiteY87" fmla="*/ 146050 h 1075928"/>
                <a:gd name="connsiteX88" fmla="*/ 271463 w 1608138"/>
                <a:gd name="connsiteY88" fmla="*/ 96838 h 1075928"/>
                <a:gd name="connsiteX89" fmla="*/ 346075 w 1608138"/>
                <a:gd name="connsiteY89" fmla="*/ 63500 h 1075928"/>
                <a:gd name="connsiteX90" fmla="*/ 395288 w 1608138"/>
                <a:gd name="connsiteY90" fmla="*/ 49213 h 1075928"/>
                <a:gd name="connsiteX91" fmla="*/ 447675 w 1608138"/>
                <a:gd name="connsiteY91" fmla="*/ 36513 h 1075928"/>
                <a:gd name="connsiteX92" fmla="*/ 500063 w 1608138"/>
                <a:gd name="connsiteY92" fmla="*/ 28575 h 1075928"/>
                <a:gd name="connsiteX93" fmla="*/ 549275 w 1608138"/>
                <a:gd name="connsiteY93" fmla="*/ 17463 h 1075928"/>
                <a:gd name="connsiteX94" fmla="*/ 595313 w 1608138"/>
                <a:gd name="connsiteY94"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76275 w 1608138"/>
                <a:gd name="connsiteY48" fmla="*/ 85725 h 1075928"/>
                <a:gd name="connsiteX49" fmla="*/ 666750 w 1608138"/>
                <a:gd name="connsiteY49" fmla="*/ 114300 h 1075928"/>
                <a:gd name="connsiteX50" fmla="*/ 649288 w 1608138"/>
                <a:gd name="connsiteY50" fmla="*/ 138113 h 1075928"/>
                <a:gd name="connsiteX51" fmla="*/ 617538 w 1608138"/>
                <a:gd name="connsiteY51" fmla="*/ 149225 h 1075928"/>
                <a:gd name="connsiteX52" fmla="*/ 585788 w 1608138"/>
                <a:gd name="connsiteY52" fmla="*/ 149225 h 1075928"/>
                <a:gd name="connsiteX53" fmla="*/ 550863 w 1608138"/>
                <a:gd name="connsiteY53" fmla="*/ 141288 h 1075928"/>
                <a:gd name="connsiteX54" fmla="*/ 517525 w 1608138"/>
                <a:gd name="connsiteY54" fmla="*/ 131763 h 1075928"/>
                <a:gd name="connsiteX55" fmla="*/ 479425 w 1608138"/>
                <a:gd name="connsiteY55" fmla="*/ 128588 h 1075928"/>
                <a:gd name="connsiteX56" fmla="*/ 441325 w 1608138"/>
                <a:gd name="connsiteY56" fmla="*/ 131763 h 1075928"/>
                <a:gd name="connsiteX57" fmla="*/ 360363 w 1608138"/>
                <a:gd name="connsiteY57" fmla="*/ 158750 h 1075928"/>
                <a:gd name="connsiteX58" fmla="*/ 292100 w 1608138"/>
                <a:gd name="connsiteY58" fmla="*/ 198438 h 1075928"/>
                <a:gd name="connsiteX59" fmla="*/ 231775 w 1608138"/>
                <a:gd name="connsiteY59" fmla="*/ 250825 h 1075928"/>
                <a:gd name="connsiteX60" fmla="*/ 182563 w 1608138"/>
                <a:gd name="connsiteY60" fmla="*/ 307975 h 1075928"/>
                <a:gd name="connsiteX61" fmla="*/ 141288 w 1608138"/>
                <a:gd name="connsiteY61" fmla="*/ 377825 h 1075928"/>
                <a:gd name="connsiteX62" fmla="*/ 109538 w 1608138"/>
                <a:gd name="connsiteY62" fmla="*/ 455613 h 1075928"/>
                <a:gd name="connsiteX63" fmla="*/ 98425 w 1608138"/>
                <a:gd name="connsiteY63" fmla="*/ 512763 h 1075928"/>
                <a:gd name="connsiteX64" fmla="*/ 92075 w 1608138"/>
                <a:gd name="connsiteY64" fmla="*/ 576263 h 1075928"/>
                <a:gd name="connsiteX65" fmla="*/ 95250 w 1608138"/>
                <a:gd name="connsiteY65" fmla="*/ 642938 h 1075928"/>
                <a:gd name="connsiteX66" fmla="*/ 101600 w 1608138"/>
                <a:gd name="connsiteY66" fmla="*/ 709613 h 1075928"/>
                <a:gd name="connsiteX67" fmla="*/ 109538 w 1608138"/>
                <a:gd name="connsiteY67" fmla="*/ 773113 h 1075928"/>
                <a:gd name="connsiteX68" fmla="*/ 123825 w 1608138"/>
                <a:gd name="connsiteY68" fmla="*/ 825500 h 1075928"/>
                <a:gd name="connsiteX69" fmla="*/ 161925 w 1608138"/>
                <a:gd name="connsiteY69" fmla="*/ 928688 h 1075928"/>
                <a:gd name="connsiteX70" fmla="*/ 207963 w 1608138"/>
                <a:gd name="connsiteY70" fmla="*/ 1030288 h 1075928"/>
                <a:gd name="connsiteX71" fmla="*/ 230783 w 1608138"/>
                <a:gd name="connsiteY71" fmla="*/ 1075928 h 1075928"/>
                <a:gd name="connsiteX72" fmla="*/ 119823 w 1608138"/>
                <a:gd name="connsiteY72" fmla="*/ 1075928 h 1075928"/>
                <a:gd name="connsiteX73" fmla="*/ 101600 w 1608138"/>
                <a:gd name="connsiteY73" fmla="*/ 1038225 h 1075928"/>
                <a:gd name="connsiteX74" fmla="*/ 60325 w 1608138"/>
                <a:gd name="connsiteY74" fmla="*/ 938213 h 1075928"/>
                <a:gd name="connsiteX75" fmla="*/ 28575 w 1608138"/>
                <a:gd name="connsiteY75" fmla="*/ 830263 h 1075928"/>
                <a:gd name="connsiteX76" fmla="*/ 14288 w 1608138"/>
                <a:gd name="connsiteY76" fmla="*/ 769938 h 1075928"/>
                <a:gd name="connsiteX77" fmla="*/ 6350 w 1608138"/>
                <a:gd name="connsiteY77" fmla="*/ 700088 h 1075928"/>
                <a:gd name="connsiteX78" fmla="*/ 0 w 1608138"/>
                <a:gd name="connsiteY78" fmla="*/ 628650 h 1075928"/>
                <a:gd name="connsiteX79" fmla="*/ 0 w 1608138"/>
                <a:gd name="connsiteY79" fmla="*/ 554038 h 1075928"/>
                <a:gd name="connsiteX80" fmla="*/ 9525 w 1608138"/>
                <a:gd name="connsiteY80" fmla="*/ 487363 h 1075928"/>
                <a:gd name="connsiteX81" fmla="*/ 23813 w 1608138"/>
                <a:gd name="connsiteY81" fmla="*/ 423863 h 1075928"/>
                <a:gd name="connsiteX82" fmla="*/ 52388 w 1608138"/>
                <a:gd name="connsiteY82" fmla="*/ 342900 h 1075928"/>
                <a:gd name="connsiteX83" fmla="*/ 95250 w 1608138"/>
                <a:gd name="connsiteY83" fmla="*/ 271463 h 1075928"/>
                <a:gd name="connsiteX84" fmla="*/ 144463 w 1608138"/>
                <a:gd name="connsiteY84" fmla="*/ 204788 h 1075928"/>
                <a:gd name="connsiteX85" fmla="*/ 204788 w 1608138"/>
                <a:gd name="connsiteY85" fmla="*/ 146050 h 1075928"/>
                <a:gd name="connsiteX86" fmla="*/ 271463 w 1608138"/>
                <a:gd name="connsiteY86" fmla="*/ 96838 h 1075928"/>
                <a:gd name="connsiteX87" fmla="*/ 346075 w 1608138"/>
                <a:gd name="connsiteY87" fmla="*/ 63500 h 1075928"/>
                <a:gd name="connsiteX88" fmla="*/ 395288 w 1608138"/>
                <a:gd name="connsiteY88" fmla="*/ 49213 h 1075928"/>
                <a:gd name="connsiteX89" fmla="*/ 447675 w 1608138"/>
                <a:gd name="connsiteY89" fmla="*/ 36513 h 1075928"/>
                <a:gd name="connsiteX90" fmla="*/ 500063 w 1608138"/>
                <a:gd name="connsiteY90" fmla="*/ 28575 h 1075928"/>
                <a:gd name="connsiteX91" fmla="*/ 549275 w 1608138"/>
                <a:gd name="connsiteY91" fmla="*/ 17463 h 1075928"/>
                <a:gd name="connsiteX92" fmla="*/ 595313 w 1608138"/>
                <a:gd name="connsiteY92"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66750 w 1608138"/>
                <a:gd name="connsiteY48" fmla="*/ 114300 h 1075928"/>
                <a:gd name="connsiteX49" fmla="*/ 649288 w 1608138"/>
                <a:gd name="connsiteY49" fmla="*/ 138113 h 1075928"/>
                <a:gd name="connsiteX50" fmla="*/ 617538 w 1608138"/>
                <a:gd name="connsiteY50" fmla="*/ 149225 h 1075928"/>
                <a:gd name="connsiteX51" fmla="*/ 585788 w 1608138"/>
                <a:gd name="connsiteY51" fmla="*/ 149225 h 1075928"/>
                <a:gd name="connsiteX52" fmla="*/ 550863 w 1608138"/>
                <a:gd name="connsiteY52" fmla="*/ 141288 h 1075928"/>
                <a:gd name="connsiteX53" fmla="*/ 517525 w 1608138"/>
                <a:gd name="connsiteY53" fmla="*/ 131763 h 1075928"/>
                <a:gd name="connsiteX54" fmla="*/ 479425 w 1608138"/>
                <a:gd name="connsiteY54" fmla="*/ 128588 h 1075928"/>
                <a:gd name="connsiteX55" fmla="*/ 441325 w 1608138"/>
                <a:gd name="connsiteY55" fmla="*/ 131763 h 1075928"/>
                <a:gd name="connsiteX56" fmla="*/ 360363 w 1608138"/>
                <a:gd name="connsiteY56" fmla="*/ 158750 h 1075928"/>
                <a:gd name="connsiteX57" fmla="*/ 292100 w 1608138"/>
                <a:gd name="connsiteY57" fmla="*/ 198438 h 1075928"/>
                <a:gd name="connsiteX58" fmla="*/ 231775 w 1608138"/>
                <a:gd name="connsiteY58" fmla="*/ 250825 h 1075928"/>
                <a:gd name="connsiteX59" fmla="*/ 182563 w 1608138"/>
                <a:gd name="connsiteY59" fmla="*/ 307975 h 1075928"/>
                <a:gd name="connsiteX60" fmla="*/ 141288 w 1608138"/>
                <a:gd name="connsiteY60" fmla="*/ 377825 h 1075928"/>
                <a:gd name="connsiteX61" fmla="*/ 109538 w 1608138"/>
                <a:gd name="connsiteY61" fmla="*/ 455613 h 1075928"/>
                <a:gd name="connsiteX62" fmla="*/ 98425 w 1608138"/>
                <a:gd name="connsiteY62" fmla="*/ 512763 h 1075928"/>
                <a:gd name="connsiteX63" fmla="*/ 92075 w 1608138"/>
                <a:gd name="connsiteY63" fmla="*/ 576263 h 1075928"/>
                <a:gd name="connsiteX64" fmla="*/ 95250 w 1608138"/>
                <a:gd name="connsiteY64" fmla="*/ 642938 h 1075928"/>
                <a:gd name="connsiteX65" fmla="*/ 101600 w 1608138"/>
                <a:gd name="connsiteY65" fmla="*/ 709613 h 1075928"/>
                <a:gd name="connsiteX66" fmla="*/ 109538 w 1608138"/>
                <a:gd name="connsiteY66" fmla="*/ 773113 h 1075928"/>
                <a:gd name="connsiteX67" fmla="*/ 123825 w 1608138"/>
                <a:gd name="connsiteY67" fmla="*/ 825500 h 1075928"/>
                <a:gd name="connsiteX68" fmla="*/ 161925 w 1608138"/>
                <a:gd name="connsiteY68" fmla="*/ 928688 h 1075928"/>
                <a:gd name="connsiteX69" fmla="*/ 207963 w 1608138"/>
                <a:gd name="connsiteY69" fmla="*/ 1030288 h 1075928"/>
                <a:gd name="connsiteX70" fmla="*/ 230783 w 1608138"/>
                <a:gd name="connsiteY70" fmla="*/ 1075928 h 1075928"/>
                <a:gd name="connsiteX71" fmla="*/ 119823 w 1608138"/>
                <a:gd name="connsiteY71" fmla="*/ 1075928 h 1075928"/>
                <a:gd name="connsiteX72" fmla="*/ 101600 w 1608138"/>
                <a:gd name="connsiteY72" fmla="*/ 1038225 h 1075928"/>
                <a:gd name="connsiteX73" fmla="*/ 60325 w 1608138"/>
                <a:gd name="connsiteY73" fmla="*/ 938213 h 1075928"/>
                <a:gd name="connsiteX74" fmla="*/ 28575 w 1608138"/>
                <a:gd name="connsiteY74" fmla="*/ 830263 h 1075928"/>
                <a:gd name="connsiteX75" fmla="*/ 14288 w 1608138"/>
                <a:gd name="connsiteY75" fmla="*/ 769938 h 1075928"/>
                <a:gd name="connsiteX76" fmla="*/ 6350 w 1608138"/>
                <a:gd name="connsiteY76" fmla="*/ 700088 h 1075928"/>
                <a:gd name="connsiteX77" fmla="*/ 0 w 1608138"/>
                <a:gd name="connsiteY77" fmla="*/ 628650 h 1075928"/>
                <a:gd name="connsiteX78" fmla="*/ 0 w 1608138"/>
                <a:gd name="connsiteY78" fmla="*/ 554038 h 1075928"/>
                <a:gd name="connsiteX79" fmla="*/ 9525 w 1608138"/>
                <a:gd name="connsiteY79" fmla="*/ 487363 h 1075928"/>
                <a:gd name="connsiteX80" fmla="*/ 23813 w 1608138"/>
                <a:gd name="connsiteY80" fmla="*/ 423863 h 1075928"/>
                <a:gd name="connsiteX81" fmla="*/ 52388 w 1608138"/>
                <a:gd name="connsiteY81" fmla="*/ 342900 h 1075928"/>
                <a:gd name="connsiteX82" fmla="*/ 95250 w 1608138"/>
                <a:gd name="connsiteY82" fmla="*/ 271463 h 1075928"/>
                <a:gd name="connsiteX83" fmla="*/ 144463 w 1608138"/>
                <a:gd name="connsiteY83" fmla="*/ 204788 h 1075928"/>
                <a:gd name="connsiteX84" fmla="*/ 204788 w 1608138"/>
                <a:gd name="connsiteY84" fmla="*/ 146050 h 1075928"/>
                <a:gd name="connsiteX85" fmla="*/ 271463 w 1608138"/>
                <a:gd name="connsiteY85" fmla="*/ 96838 h 1075928"/>
                <a:gd name="connsiteX86" fmla="*/ 346075 w 1608138"/>
                <a:gd name="connsiteY86" fmla="*/ 63500 h 1075928"/>
                <a:gd name="connsiteX87" fmla="*/ 395288 w 1608138"/>
                <a:gd name="connsiteY87" fmla="*/ 49213 h 1075928"/>
                <a:gd name="connsiteX88" fmla="*/ 447675 w 1608138"/>
                <a:gd name="connsiteY88" fmla="*/ 36513 h 1075928"/>
                <a:gd name="connsiteX89" fmla="*/ 500063 w 1608138"/>
                <a:gd name="connsiteY89" fmla="*/ 28575 h 1075928"/>
                <a:gd name="connsiteX90" fmla="*/ 549275 w 1608138"/>
                <a:gd name="connsiteY90" fmla="*/ 17463 h 1075928"/>
                <a:gd name="connsiteX91" fmla="*/ 595313 w 1608138"/>
                <a:gd name="connsiteY91"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3" name="Rectangle 12">
              <a:extLst>
                <a:ext uri="{FF2B5EF4-FFF2-40B4-BE49-F238E27FC236}">
                  <a16:creationId xmlns:a16="http://schemas.microsoft.com/office/drawing/2014/main" id="{E65C77D5-2587-46D8-A268-CA228B4A098C}"/>
                </a:ext>
              </a:extLst>
            </p:cNvPr>
            <p:cNvSpPr/>
            <p:nvPr/>
          </p:nvSpPr>
          <p:spPr>
            <a:xfrm rot="16200000">
              <a:off x="-152222" y="1607205"/>
              <a:ext cx="329184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44">
              <a:extLst>
                <a:ext uri="{FF2B5EF4-FFF2-40B4-BE49-F238E27FC236}">
                  <a16:creationId xmlns:a16="http://schemas.microsoft.com/office/drawing/2014/main" id="{4CD9DB49-0254-44A0-BE69-F368A157C8BA}"/>
                </a:ext>
              </a:extLst>
            </p:cNvPr>
            <p:cNvGrpSpPr/>
            <p:nvPr/>
          </p:nvGrpSpPr>
          <p:grpSpPr>
            <a:xfrm>
              <a:off x="1291919" y="3215458"/>
              <a:ext cx="376126" cy="376126"/>
              <a:chOff x="1733181" y="3181305"/>
              <a:chExt cx="376126" cy="376126"/>
            </a:xfrm>
          </p:grpSpPr>
          <p:sp>
            <p:nvSpPr>
              <p:cNvPr id="25" name="Oval 9">
                <a:extLst>
                  <a:ext uri="{FF2B5EF4-FFF2-40B4-BE49-F238E27FC236}">
                    <a16:creationId xmlns:a16="http://schemas.microsoft.com/office/drawing/2014/main" id="{2533CAEC-985A-4B21-955A-E622106FA4B4}"/>
                  </a:ext>
                </a:extLst>
              </p:cNvPr>
              <p:cNvSpPr/>
              <p:nvPr/>
            </p:nvSpPr>
            <p:spPr>
              <a:xfrm rot="16200000">
                <a:off x="1733181" y="3181305"/>
                <a:ext cx="376126" cy="37612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10">
                <a:extLst>
                  <a:ext uri="{FF2B5EF4-FFF2-40B4-BE49-F238E27FC236}">
                    <a16:creationId xmlns:a16="http://schemas.microsoft.com/office/drawing/2014/main" id="{BCC6A506-154C-470E-A60B-988C7FC2B1BA}"/>
                  </a:ext>
                </a:extLst>
              </p:cNvPr>
              <p:cNvSpPr/>
              <p:nvPr/>
            </p:nvSpPr>
            <p:spPr>
              <a:xfrm rot="16200000">
                <a:off x="1770777" y="3218901"/>
                <a:ext cx="300935" cy="300935"/>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11">
                <a:extLst>
                  <a:ext uri="{FF2B5EF4-FFF2-40B4-BE49-F238E27FC236}">
                    <a16:creationId xmlns:a16="http://schemas.microsoft.com/office/drawing/2014/main" id="{2CDE85E2-17CB-4EE3-9E0F-D4D1CFA65AD6}"/>
                  </a:ext>
                </a:extLst>
              </p:cNvPr>
              <p:cNvSpPr>
                <a:spLocks noChangeAspect="1"/>
              </p:cNvSpPr>
              <p:nvPr/>
            </p:nvSpPr>
            <p:spPr>
              <a:xfrm rot="16200000" flipH="1">
                <a:off x="1904378" y="3352502"/>
                <a:ext cx="33732" cy="337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投影片編號版面配置區 1">
            <a:extLst>
              <a:ext uri="{FF2B5EF4-FFF2-40B4-BE49-F238E27FC236}">
                <a16:creationId xmlns:a16="http://schemas.microsoft.com/office/drawing/2014/main" id="{9D78C3B4-F7C5-4F88-BBDC-F7000CB01D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192923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3619861" y="4385471"/>
            <a:ext cx="2333957" cy="1212453"/>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p:nvSpPr>
        <p:spPr>
          <a:xfrm>
            <a:off x="367680" y="4385471"/>
            <a:ext cx="2305880" cy="1212453"/>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3"/>
          <p:cNvSpPr>
            <a:spLocks noGrp="1"/>
          </p:cNvSpPr>
          <p:nvPr>
            <p:ph type="title"/>
          </p:nvPr>
        </p:nvSpPr>
        <p:spPr>
          <a:xfrm>
            <a:off x="17749" y="184064"/>
            <a:ext cx="9108504" cy="1143000"/>
          </a:xfrm>
        </p:spPr>
        <p:txBody>
          <a:bodyPr>
            <a:noAutofit/>
          </a:bodyPr>
          <a:lstStyle/>
          <a:p>
            <a:r>
              <a:rPr kumimoji="1" lang="en-US" altLang="zh-TW" sz="3600" b="1" dirty="0">
                <a:solidFill>
                  <a:schemeClr val="bg1"/>
                </a:solidFill>
                <a:latin typeface="微軟正黑體" panose="020B0604030504040204" pitchFamily="34" charset="-120"/>
                <a:ea typeface="微軟正黑體" panose="020B0604030504040204" pitchFamily="34" charset="-120"/>
              </a:rPr>
              <a:t>Risk of HIV Exposure</a:t>
            </a:r>
            <a:endParaRPr lang="zh-TW" altLang="en-US" sz="3600" b="1" dirty="0">
              <a:solidFill>
                <a:schemeClr val="bg1"/>
              </a:solidFill>
              <a:latin typeface="微軟正黑體" panose="020B0604030504040204" pitchFamily="34" charset="-120"/>
              <a:ea typeface="微軟正黑體" panose="020B0604030504040204" pitchFamily="34" charset="-120"/>
            </a:endParaRPr>
          </a:p>
        </p:txBody>
      </p:sp>
      <p:sp>
        <p:nvSpPr>
          <p:cNvPr id="24" name="TextBox 24">
            <a:extLst>
              <a:ext uri="{FF2B5EF4-FFF2-40B4-BE49-F238E27FC236}">
                <a16:creationId xmlns:a16="http://schemas.microsoft.com/office/drawing/2014/main" id="{061752F2-1269-4534-A89F-065AC9B2CF8A}"/>
              </a:ext>
            </a:extLst>
          </p:cNvPr>
          <p:cNvSpPr txBox="1"/>
          <p:nvPr/>
        </p:nvSpPr>
        <p:spPr>
          <a:xfrm>
            <a:off x="367680" y="4452133"/>
            <a:ext cx="2270362"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600" b="1" dirty="0">
                <a:solidFill>
                  <a:schemeClr val="bg1"/>
                </a:solidFill>
                <a:latin typeface="微軟正黑體" panose="020B0604030504040204" pitchFamily="34" charset="-120"/>
                <a:ea typeface="微軟正黑體" panose="020B0604030504040204" pitchFamily="34" charset="-120"/>
              </a:rPr>
              <a:t>Open wounds on the skin or mucous membrane of caregivers.</a:t>
            </a:r>
          </a:p>
        </p:txBody>
      </p:sp>
      <p:sp>
        <p:nvSpPr>
          <p:cNvPr id="28" name="TextBox 34">
            <a:extLst>
              <a:ext uri="{FF2B5EF4-FFF2-40B4-BE49-F238E27FC236}">
                <a16:creationId xmlns:a16="http://schemas.microsoft.com/office/drawing/2014/main" id="{5D33DB8D-709F-46F0-9F2B-6846705BA083}"/>
              </a:ext>
            </a:extLst>
          </p:cNvPr>
          <p:cNvSpPr txBox="1"/>
          <p:nvPr/>
        </p:nvSpPr>
        <p:spPr>
          <a:xfrm>
            <a:off x="3592816" y="4663761"/>
            <a:ext cx="2394086" cy="707886"/>
          </a:xfrm>
          <a:prstGeom prst="rect">
            <a:avLst/>
          </a:prstGeom>
          <a:noFill/>
        </p:spPr>
        <p:txBody>
          <a:bodyPr wrap="square" rtlCol="0">
            <a:spAutoFit/>
          </a:bodyPr>
          <a:lstStyle>
            <a:defPPr>
              <a:defRPr lang="en-US"/>
            </a:defPPr>
            <a:lvl1pPr algn="ctr" defTabSz="914400">
              <a:defRPr sz="2400" b="1">
                <a:solidFill>
                  <a:srgbClr val="093F5C"/>
                </a:solidFill>
                <a:latin typeface="微軟正黑體" panose="020B0604030504040204" pitchFamily="34" charset="-120"/>
                <a:ea typeface="微軟正黑體" panose="020B0604030504040204" pitchFamily="34" charset="-120"/>
              </a:defRPr>
            </a:lvl1pPr>
            <a:lvl2pPr defTabSz="914400"/>
            <a:lvl3pPr defTabSz="914400"/>
            <a:lvl4pPr defTabSz="914400"/>
            <a:lvl5pPr defTabSz="914400"/>
            <a:lvl6pPr defTabSz="914400"/>
            <a:lvl7pPr defTabSz="914400"/>
            <a:lvl8pPr defTabSz="914400"/>
            <a:lvl9pPr defTabSz="914400"/>
          </a:lstStyle>
          <a:p>
            <a:r>
              <a:rPr lang="en-US" altLang="zh-TW" sz="2000" dirty="0">
                <a:solidFill>
                  <a:schemeClr val="bg1"/>
                </a:solidFill>
              </a:rPr>
              <a:t>HIV-containing bodily fluids</a:t>
            </a:r>
          </a:p>
        </p:txBody>
      </p:sp>
      <p:sp>
        <p:nvSpPr>
          <p:cNvPr id="33" name="矩形 32"/>
          <p:cNvSpPr/>
          <p:nvPr/>
        </p:nvSpPr>
        <p:spPr>
          <a:xfrm>
            <a:off x="2590665" y="3352062"/>
            <a:ext cx="827016" cy="1107996"/>
          </a:xfrm>
          <a:prstGeom prst="rect">
            <a:avLst/>
          </a:prstGeom>
        </p:spPr>
        <p:txBody>
          <a:bodyPr wrap="square">
            <a:spAutoFit/>
          </a:bodyPr>
          <a:lstStyle/>
          <a:p>
            <a:r>
              <a:rPr lang="zh-TW" altLang="en-US" sz="6600" b="1" dirty="0">
                <a:solidFill>
                  <a:schemeClr val="accent2">
                    <a:lumMod val="75000"/>
                  </a:schemeClr>
                </a:solidFill>
                <a:latin typeface="微軟正黑體" panose="020B0604030504040204" pitchFamily="34" charset="-120"/>
                <a:ea typeface="微軟正黑體" panose="020B0604030504040204" pitchFamily="34" charset="-120"/>
              </a:rPr>
              <a:t>＋</a:t>
            </a:r>
            <a:endParaRPr lang="zh-TW" altLang="en-US" sz="6600" b="1" dirty="0">
              <a:solidFill>
                <a:schemeClr val="accent2">
                  <a:lumMod val="75000"/>
                </a:schemeClr>
              </a:solidFill>
            </a:endParaRPr>
          </a:p>
        </p:txBody>
      </p:sp>
      <p:sp>
        <p:nvSpPr>
          <p:cNvPr id="34" name="矩形 33"/>
          <p:cNvSpPr/>
          <p:nvPr/>
        </p:nvSpPr>
        <p:spPr>
          <a:xfrm>
            <a:off x="2555776" y="4233834"/>
            <a:ext cx="1181734" cy="369332"/>
          </a:xfrm>
          <a:prstGeom prst="rect">
            <a:avLst/>
          </a:prstGeom>
        </p:spPr>
        <p:txBody>
          <a:bodyPr wrap="none">
            <a:spAutoFit/>
          </a:bodyPr>
          <a:lstStyle/>
          <a:p>
            <a:r>
              <a:rPr lang="en-US" altLang="zh-TW" dirty="0">
                <a:solidFill>
                  <a:schemeClr val="accent2">
                    <a:lumMod val="75000"/>
                  </a:schemeClr>
                </a:solidFill>
                <a:latin typeface="微軟正黑體" panose="020B0604030504040204" pitchFamily="34" charset="-120"/>
                <a:ea typeface="微軟正黑體" panose="020B0604030504040204" pitchFamily="34" charset="-120"/>
              </a:rPr>
              <a:t>(Contact)</a:t>
            </a:r>
          </a:p>
        </p:txBody>
      </p:sp>
      <p:sp>
        <p:nvSpPr>
          <p:cNvPr id="35" name="矩形 34"/>
          <p:cNvSpPr/>
          <p:nvPr/>
        </p:nvSpPr>
        <p:spPr>
          <a:xfrm>
            <a:off x="5775747" y="3352062"/>
            <a:ext cx="827016" cy="1107996"/>
          </a:xfrm>
          <a:prstGeom prst="rect">
            <a:avLst/>
          </a:prstGeom>
        </p:spPr>
        <p:txBody>
          <a:bodyPr wrap="square">
            <a:spAutoFit/>
          </a:bodyPr>
          <a:lstStyle/>
          <a:p>
            <a:r>
              <a:rPr lang="zh-TW" altLang="en-US" sz="6600" b="1" dirty="0">
                <a:solidFill>
                  <a:schemeClr val="accent2">
                    <a:lumMod val="75000"/>
                  </a:schemeClr>
                </a:solidFill>
                <a:latin typeface="微軟正黑體" panose="020B0604030504040204" pitchFamily="34" charset="-120"/>
                <a:ea typeface="微軟正黑體" panose="020B0604030504040204" pitchFamily="34" charset="-120"/>
              </a:rPr>
              <a:t>＋</a:t>
            </a:r>
          </a:p>
        </p:txBody>
      </p:sp>
      <p:sp>
        <p:nvSpPr>
          <p:cNvPr id="36" name="圓角矩形圖說文字 35"/>
          <p:cNvSpPr/>
          <p:nvPr/>
        </p:nvSpPr>
        <p:spPr>
          <a:xfrm>
            <a:off x="2530756" y="6020662"/>
            <a:ext cx="5541289" cy="837338"/>
          </a:xfrm>
          <a:prstGeom prst="wedgeRoundRectCallout">
            <a:avLst>
              <a:gd name="adj1" fmla="val -19758"/>
              <a:gd name="adj2" fmla="val -101977"/>
              <a:gd name="adj3" fmla="val 16667"/>
            </a:avLst>
          </a:prstGeom>
          <a:solidFill>
            <a:srgbClr val="58889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b="1" dirty="0">
                <a:solidFill>
                  <a:schemeClr val="accent6">
                    <a:lumMod val="60000"/>
                    <a:lumOff val="40000"/>
                  </a:schemeClr>
                </a:solidFill>
                <a:latin typeface="微軟正黑體" panose="020B0604030504040204" pitchFamily="34" charset="-120"/>
                <a:ea typeface="微軟正黑體" panose="020B0604030504040204" pitchFamily="34" charset="-120"/>
              </a:rPr>
              <a:t>HIV dies very soon after leaving the human body and cannot survive in the environment.</a:t>
            </a:r>
          </a:p>
        </p:txBody>
      </p:sp>
      <p:sp>
        <p:nvSpPr>
          <p:cNvPr id="37" name="矩形 36"/>
          <p:cNvSpPr/>
          <p:nvPr>
            <p:custDataLst>
              <p:tags r:id="rId1"/>
            </p:custDataLst>
          </p:nvPr>
        </p:nvSpPr>
        <p:spPr>
          <a:xfrm>
            <a:off x="1265566" y="1389378"/>
            <a:ext cx="7878435" cy="1200329"/>
          </a:xfrm>
          <a:prstGeom prst="rect">
            <a:avLst/>
          </a:prstGeom>
        </p:spPr>
        <p:txBody>
          <a:bodyPr wrap="square">
            <a:spAutoFit/>
          </a:bodyPr>
          <a:lstStyle/>
          <a:p>
            <a:r>
              <a:rPr lang="en-US" altLang="zh-TW" sz="2400" b="1" dirty="0">
                <a:solidFill>
                  <a:srgbClr val="093F5C"/>
                </a:solidFill>
                <a:latin typeface="微軟正黑體" panose="020B0604030504040204" pitchFamily="34" charset="-120"/>
                <a:ea typeface="微軟正黑體" panose="020B0604030504040204" pitchFamily="34" charset="-120"/>
              </a:rPr>
              <a:t>Basic conditions of transmission:</a:t>
            </a:r>
          </a:p>
          <a:p>
            <a:r>
              <a:rPr lang="en-US" altLang="zh-TW" sz="2400" b="1" dirty="0">
                <a:solidFill>
                  <a:srgbClr val="093F5C"/>
                </a:solidFill>
                <a:latin typeface="微軟正黑體" panose="020B0604030504040204" pitchFamily="34" charset="-120"/>
                <a:ea typeface="微軟正黑體" panose="020B0604030504040204" pitchFamily="34" charset="-120"/>
              </a:rPr>
              <a:t>HIV can only be transmitted from one person to another when all three conditions are </a:t>
            </a:r>
            <a:r>
              <a:rPr lang="en-US" altLang="zh-TW" sz="2400" b="1" dirty="0" smtClean="0">
                <a:solidFill>
                  <a:srgbClr val="093F5C"/>
                </a:solidFill>
                <a:latin typeface="微軟正黑體" panose="020B0604030504040204" pitchFamily="34" charset="-120"/>
                <a:ea typeface="微軟正黑體" panose="020B0604030504040204" pitchFamily="34" charset="-120"/>
              </a:rPr>
              <a:t>met</a:t>
            </a:r>
            <a:endParaRPr lang="en-US" altLang="zh-TW" sz="2400" b="1" dirty="0">
              <a:solidFill>
                <a:srgbClr val="093F5C"/>
              </a:solidFill>
              <a:latin typeface="微軟正黑體" panose="020B0604030504040204" pitchFamily="34" charset="-120"/>
              <a:ea typeface="微軟正黑體" panose="020B0604030504040204" pitchFamily="34" charset="-120"/>
            </a:endParaRPr>
          </a:p>
        </p:txBody>
      </p:sp>
      <p:grpSp>
        <p:nvGrpSpPr>
          <p:cNvPr id="38" name="Google Shape;190;p7"/>
          <p:cNvGrpSpPr/>
          <p:nvPr/>
        </p:nvGrpSpPr>
        <p:grpSpPr>
          <a:xfrm>
            <a:off x="435851" y="1511121"/>
            <a:ext cx="881150" cy="1019498"/>
            <a:chOff x="647794" y="2434655"/>
            <a:chExt cx="440907" cy="436979"/>
          </a:xfrm>
          <a:solidFill>
            <a:srgbClr val="2C778C"/>
          </a:solidFill>
        </p:grpSpPr>
        <p:sp>
          <p:nvSpPr>
            <p:cNvPr id="39" name="Google Shape;191;p7"/>
            <p:cNvSpPr/>
            <p:nvPr/>
          </p:nvSpPr>
          <p:spPr>
            <a:xfrm>
              <a:off x="647794" y="2578594"/>
              <a:ext cx="440907" cy="293040"/>
            </a:xfrm>
            <a:custGeom>
              <a:avLst/>
              <a:gdLst/>
              <a:ahLst/>
              <a:cxnLst/>
              <a:rect l="l" t="t" r="r" b="b"/>
              <a:pathLst>
                <a:path w="440907" h="293040" extrusionOk="0">
                  <a:moveTo>
                    <a:pt x="434184" y="2361"/>
                  </a:moveTo>
                  <a:cubicBezTo>
                    <a:pt x="431722" y="768"/>
                    <a:pt x="428949" y="0"/>
                    <a:pt x="426201" y="0"/>
                  </a:cubicBezTo>
                  <a:cubicBezTo>
                    <a:pt x="421835" y="0"/>
                    <a:pt x="417531" y="1940"/>
                    <a:pt x="414644" y="5595"/>
                  </a:cubicBezTo>
                  <a:lnTo>
                    <a:pt x="410379" y="10996"/>
                  </a:lnTo>
                  <a:cubicBezTo>
                    <a:pt x="407254" y="14952"/>
                    <a:pt x="402491" y="17259"/>
                    <a:pt x="397451" y="17259"/>
                  </a:cubicBezTo>
                  <a:cubicBezTo>
                    <a:pt x="385135" y="17259"/>
                    <a:pt x="373458" y="22737"/>
                    <a:pt x="365585" y="32207"/>
                  </a:cubicBezTo>
                  <a:lnTo>
                    <a:pt x="354047" y="46086"/>
                  </a:lnTo>
                  <a:lnTo>
                    <a:pt x="354073" y="46106"/>
                  </a:lnTo>
                  <a:lnTo>
                    <a:pt x="310425" y="94365"/>
                  </a:lnTo>
                  <a:cubicBezTo>
                    <a:pt x="309681" y="95193"/>
                    <a:pt x="308655" y="95672"/>
                    <a:pt x="307541" y="95718"/>
                  </a:cubicBezTo>
                  <a:cubicBezTo>
                    <a:pt x="306330" y="95758"/>
                    <a:pt x="305361" y="95366"/>
                    <a:pt x="304553" y="94602"/>
                  </a:cubicBezTo>
                  <a:lnTo>
                    <a:pt x="249272" y="42613"/>
                  </a:lnTo>
                  <a:cubicBezTo>
                    <a:pt x="232400" y="26747"/>
                    <a:pt x="210356" y="18009"/>
                    <a:pt x="187198" y="18009"/>
                  </a:cubicBezTo>
                  <a:lnTo>
                    <a:pt x="178551" y="18009"/>
                  </a:lnTo>
                  <a:cubicBezTo>
                    <a:pt x="178133" y="18009"/>
                    <a:pt x="177723" y="18091"/>
                    <a:pt x="177325" y="18215"/>
                  </a:cubicBezTo>
                  <a:cubicBezTo>
                    <a:pt x="177258" y="18236"/>
                    <a:pt x="177197" y="18271"/>
                    <a:pt x="177130" y="18296"/>
                  </a:cubicBezTo>
                  <a:cubicBezTo>
                    <a:pt x="176911" y="18377"/>
                    <a:pt x="176687" y="18446"/>
                    <a:pt x="176484" y="18564"/>
                  </a:cubicBezTo>
                  <a:lnTo>
                    <a:pt x="171364" y="21534"/>
                  </a:lnTo>
                  <a:cubicBezTo>
                    <a:pt x="152393" y="32540"/>
                    <a:pt x="128804" y="32575"/>
                    <a:pt x="109809" y="21629"/>
                  </a:cubicBezTo>
                  <a:lnTo>
                    <a:pt x="104476" y="18558"/>
                  </a:lnTo>
                  <a:cubicBezTo>
                    <a:pt x="104382" y="18504"/>
                    <a:pt x="104269" y="18504"/>
                    <a:pt x="104171" y="18460"/>
                  </a:cubicBezTo>
                  <a:cubicBezTo>
                    <a:pt x="103808" y="18284"/>
                    <a:pt x="103423" y="18154"/>
                    <a:pt x="103020" y="18088"/>
                  </a:cubicBezTo>
                  <a:cubicBezTo>
                    <a:pt x="102927" y="18074"/>
                    <a:pt x="102836" y="18059"/>
                    <a:pt x="102742" y="18051"/>
                  </a:cubicBezTo>
                  <a:cubicBezTo>
                    <a:pt x="102634" y="18043"/>
                    <a:pt x="102529" y="18009"/>
                    <a:pt x="102421" y="18009"/>
                  </a:cubicBezTo>
                  <a:lnTo>
                    <a:pt x="95785" y="18009"/>
                  </a:lnTo>
                  <a:cubicBezTo>
                    <a:pt x="74637" y="18009"/>
                    <a:pt x="53788" y="25148"/>
                    <a:pt x="37081" y="38109"/>
                  </a:cubicBezTo>
                  <a:cubicBezTo>
                    <a:pt x="11180" y="58198"/>
                    <a:pt x="-2539" y="89685"/>
                    <a:pt x="389" y="122331"/>
                  </a:cubicBezTo>
                  <a:lnTo>
                    <a:pt x="14466" y="281417"/>
                  </a:lnTo>
                  <a:cubicBezTo>
                    <a:pt x="15065" y="288043"/>
                    <a:pt x="20531" y="293040"/>
                    <a:pt x="27183" y="293040"/>
                  </a:cubicBezTo>
                  <a:lnTo>
                    <a:pt x="49653" y="293040"/>
                  </a:lnTo>
                  <a:lnTo>
                    <a:pt x="140621" y="293040"/>
                  </a:lnTo>
                  <a:lnTo>
                    <a:pt x="223528" y="293040"/>
                  </a:lnTo>
                  <a:cubicBezTo>
                    <a:pt x="227011" y="293040"/>
                    <a:pt x="230385" y="291590"/>
                    <a:pt x="232786" y="289064"/>
                  </a:cubicBezTo>
                  <a:cubicBezTo>
                    <a:pt x="235219" y="286501"/>
                    <a:pt x="236458" y="283142"/>
                    <a:pt x="236277" y="279621"/>
                  </a:cubicBezTo>
                  <a:lnTo>
                    <a:pt x="233743" y="228634"/>
                  </a:lnTo>
                  <a:cubicBezTo>
                    <a:pt x="232517" y="204991"/>
                    <a:pt x="235131" y="182772"/>
                    <a:pt x="241518" y="162588"/>
                  </a:cubicBezTo>
                  <a:cubicBezTo>
                    <a:pt x="241919" y="161318"/>
                    <a:pt x="242269" y="160031"/>
                    <a:pt x="242614" y="158742"/>
                  </a:cubicBezTo>
                  <a:cubicBezTo>
                    <a:pt x="242619" y="158717"/>
                    <a:pt x="242635" y="158698"/>
                    <a:pt x="242640" y="158673"/>
                  </a:cubicBezTo>
                  <a:cubicBezTo>
                    <a:pt x="242643" y="158657"/>
                    <a:pt x="242645" y="158642"/>
                    <a:pt x="242647" y="158626"/>
                  </a:cubicBezTo>
                  <a:cubicBezTo>
                    <a:pt x="244035" y="153411"/>
                    <a:pt x="244985" y="148052"/>
                    <a:pt x="245443" y="142585"/>
                  </a:cubicBezTo>
                  <a:lnTo>
                    <a:pt x="280880" y="169544"/>
                  </a:lnTo>
                  <a:cubicBezTo>
                    <a:pt x="288449" y="175303"/>
                    <a:pt x="297860" y="178477"/>
                    <a:pt x="307372" y="178477"/>
                  </a:cubicBezTo>
                  <a:cubicBezTo>
                    <a:pt x="321839" y="178477"/>
                    <a:pt x="335348" y="171342"/>
                    <a:pt x="343513" y="159393"/>
                  </a:cubicBezTo>
                  <a:lnTo>
                    <a:pt x="400019" y="76632"/>
                  </a:lnTo>
                  <a:lnTo>
                    <a:pt x="438162" y="23273"/>
                  </a:lnTo>
                  <a:cubicBezTo>
                    <a:pt x="443044" y="16444"/>
                    <a:pt x="441233" y="6921"/>
                    <a:pt x="434184" y="2361"/>
                  </a:cubicBezTo>
                  <a:close/>
                  <a:moveTo>
                    <a:pt x="397451" y="25496"/>
                  </a:moveTo>
                  <a:cubicBezTo>
                    <a:pt x="405058" y="25496"/>
                    <a:pt x="412126" y="22072"/>
                    <a:pt x="416843" y="16101"/>
                  </a:cubicBezTo>
                  <a:lnTo>
                    <a:pt x="421108" y="10701"/>
                  </a:lnTo>
                  <a:cubicBezTo>
                    <a:pt x="422344" y="9135"/>
                    <a:pt x="424201" y="8237"/>
                    <a:pt x="426201" y="8237"/>
                  </a:cubicBezTo>
                  <a:cubicBezTo>
                    <a:pt x="427445" y="8237"/>
                    <a:pt x="428659" y="8597"/>
                    <a:pt x="429710" y="9277"/>
                  </a:cubicBezTo>
                  <a:cubicBezTo>
                    <a:pt x="431211" y="10248"/>
                    <a:pt x="432221" y="11749"/>
                    <a:pt x="432555" y="13505"/>
                  </a:cubicBezTo>
                  <a:cubicBezTo>
                    <a:pt x="432889" y="15261"/>
                    <a:pt x="432501" y="17029"/>
                    <a:pt x="431461" y="18483"/>
                  </a:cubicBezTo>
                  <a:lnTo>
                    <a:pt x="396208" y="67800"/>
                  </a:lnTo>
                  <a:lnTo>
                    <a:pt x="365964" y="44636"/>
                  </a:lnTo>
                  <a:lnTo>
                    <a:pt x="371919" y="37472"/>
                  </a:lnTo>
                  <a:cubicBezTo>
                    <a:pt x="378247" y="29861"/>
                    <a:pt x="387552" y="25496"/>
                    <a:pt x="397451" y="25496"/>
                  </a:cubicBezTo>
                  <a:close/>
                  <a:moveTo>
                    <a:pt x="50180" y="161038"/>
                  </a:moveTo>
                  <a:cubicBezTo>
                    <a:pt x="45736" y="144651"/>
                    <a:pt x="43906" y="123214"/>
                    <a:pt x="44739" y="97323"/>
                  </a:cubicBezTo>
                  <a:cubicBezTo>
                    <a:pt x="44815" y="95051"/>
                    <a:pt x="43029" y="93148"/>
                    <a:pt x="40757" y="93074"/>
                  </a:cubicBezTo>
                  <a:cubicBezTo>
                    <a:pt x="40713" y="93072"/>
                    <a:pt x="40669" y="93072"/>
                    <a:pt x="40620" y="93072"/>
                  </a:cubicBezTo>
                  <a:cubicBezTo>
                    <a:pt x="38408" y="93072"/>
                    <a:pt x="36578" y="94829"/>
                    <a:pt x="36510" y="97057"/>
                  </a:cubicBezTo>
                  <a:cubicBezTo>
                    <a:pt x="35645" y="123767"/>
                    <a:pt x="37572" y="146018"/>
                    <a:pt x="42233" y="163193"/>
                  </a:cubicBezTo>
                  <a:cubicBezTo>
                    <a:pt x="47638" y="183134"/>
                    <a:pt x="49883" y="202821"/>
                    <a:pt x="48901" y="221710"/>
                  </a:cubicBezTo>
                  <a:lnTo>
                    <a:pt x="45732" y="284803"/>
                  </a:lnTo>
                  <a:lnTo>
                    <a:pt x="27183" y="284803"/>
                  </a:lnTo>
                  <a:cubicBezTo>
                    <a:pt x="24822" y="284803"/>
                    <a:pt x="22884" y="283030"/>
                    <a:pt x="22671" y="280683"/>
                  </a:cubicBezTo>
                  <a:lnTo>
                    <a:pt x="8594" y="121599"/>
                  </a:lnTo>
                  <a:cubicBezTo>
                    <a:pt x="5919" y="91757"/>
                    <a:pt x="18456" y="62978"/>
                    <a:pt x="42133" y="44616"/>
                  </a:cubicBezTo>
                  <a:cubicBezTo>
                    <a:pt x="54561" y="34972"/>
                    <a:pt x="69511" y="28930"/>
                    <a:pt x="85064" y="26989"/>
                  </a:cubicBezTo>
                  <a:cubicBezTo>
                    <a:pt x="80652" y="30564"/>
                    <a:pt x="76212" y="35405"/>
                    <a:pt x="73009" y="41905"/>
                  </a:cubicBezTo>
                  <a:cubicBezTo>
                    <a:pt x="66320" y="55465"/>
                    <a:pt x="66871" y="72212"/>
                    <a:pt x="74645" y="91680"/>
                  </a:cubicBezTo>
                  <a:cubicBezTo>
                    <a:pt x="74704" y="91828"/>
                    <a:pt x="74806" y="91941"/>
                    <a:pt x="74880" y="92078"/>
                  </a:cubicBezTo>
                  <a:cubicBezTo>
                    <a:pt x="69652" y="96231"/>
                    <a:pt x="66284" y="102628"/>
                    <a:pt x="66284" y="109807"/>
                  </a:cubicBezTo>
                  <a:cubicBezTo>
                    <a:pt x="66284" y="122297"/>
                    <a:pt x="76447" y="132458"/>
                    <a:pt x="88935" y="132458"/>
                  </a:cubicBezTo>
                  <a:cubicBezTo>
                    <a:pt x="101423" y="132458"/>
                    <a:pt x="111587" y="122297"/>
                    <a:pt x="111587" y="109807"/>
                  </a:cubicBezTo>
                  <a:cubicBezTo>
                    <a:pt x="111587" y="97317"/>
                    <a:pt x="101423" y="87156"/>
                    <a:pt x="88935" y="87156"/>
                  </a:cubicBezTo>
                  <a:cubicBezTo>
                    <a:pt x="86568" y="87156"/>
                    <a:pt x="84287" y="87524"/>
                    <a:pt x="82141" y="88200"/>
                  </a:cubicBezTo>
                  <a:cubicBezTo>
                    <a:pt x="75450" y="71228"/>
                    <a:pt x="74838" y="56903"/>
                    <a:pt x="80353" y="45636"/>
                  </a:cubicBezTo>
                  <a:cubicBezTo>
                    <a:pt x="86224" y="33635"/>
                    <a:pt x="97650" y="28285"/>
                    <a:pt x="101872" y="26659"/>
                  </a:cubicBezTo>
                  <a:lnTo>
                    <a:pt x="133267" y="77434"/>
                  </a:lnTo>
                  <a:cubicBezTo>
                    <a:pt x="134108" y="78795"/>
                    <a:pt x="135234" y="79816"/>
                    <a:pt x="136502" y="80499"/>
                  </a:cubicBezTo>
                  <a:lnTo>
                    <a:pt x="136502" y="284803"/>
                  </a:lnTo>
                  <a:lnTo>
                    <a:pt x="53981" y="284803"/>
                  </a:lnTo>
                  <a:lnTo>
                    <a:pt x="57130" y="222130"/>
                  </a:lnTo>
                  <a:cubicBezTo>
                    <a:pt x="58152" y="202375"/>
                    <a:pt x="55815" y="181821"/>
                    <a:pt x="50180" y="161038"/>
                  </a:cubicBezTo>
                  <a:close/>
                  <a:moveTo>
                    <a:pt x="88935" y="95392"/>
                  </a:moveTo>
                  <a:cubicBezTo>
                    <a:pt x="96882" y="95392"/>
                    <a:pt x="103350" y="101860"/>
                    <a:pt x="103350" y="109807"/>
                  </a:cubicBezTo>
                  <a:cubicBezTo>
                    <a:pt x="103350" y="117754"/>
                    <a:pt x="96882" y="124221"/>
                    <a:pt x="88935" y="124221"/>
                  </a:cubicBezTo>
                  <a:cubicBezTo>
                    <a:pt x="80988" y="124221"/>
                    <a:pt x="74521" y="117754"/>
                    <a:pt x="74521" y="109807"/>
                  </a:cubicBezTo>
                  <a:cubicBezTo>
                    <a:pt x="74521" y="101860"/>
                    <a:pt x="80988" y="95392"/>
                    <a:pt x="88935" y="95392"/>
                  </a:cubicBezTo>
                  <a:close/>
                  <a:moveTo>
                    <a:pt x="336708" y="154747"/>
                  </a:moveTo>
                  <a:cubicBezTo>
                    <a:pt x="330084" y="164448"/>
                    <a:pt x="319116" y="170240"/>
                    <a:pt x="307372" y="170240"/>
                  </a:cubicBezTo>
                  <a:cubicBezTo>
                    <a:pt x="299650" y="170240"/>
                    <a:pt x="292012" y="167664"/>
                    <a:pt x="285867" y="162988"/>
                  </a:cubicBezTo>
                  <a:lnTo>
                    <a:pt x="245714" y="132444"/>
                  </a:lnTo>
                  <a:cubicBezTo>
                    <a:pt x="246992" y="109129"/>
                    <a:pt x="243426" y="96692"/>
                    <a:pt x="243223" y="96016"/>
                  </a:cubicBezTo>
                  <a:cubicBezTo>
                    <a:pt x="242575" y="93834"/>
                    <a:pt x="240275" y="92603"/>
                    <a:pt x="238115" y="93245"/>
                  </a:cubicBezTo>
                  <a:cubicBezTo>
                    <a:pt x="235935" y="93886"/>
                    <a:pt x="234693" y="96175"/>
                    <a:pt x="235328" y="98355"/>
                  </a:cubicBezTo>
                  <a:cubicBezTo>
                    <a:pt x="235388" y="98556"/>
                    <a:pt x="241116" y="118944"/>
                    <a:pt x="234632" y="156569"/>
                  </a:cubicBezTo>
                  <a:cubicBezTo>
                    <a:pt x="234317" y="157750"/>
                    <a:pt x="234034" y="158942"/>
                    <a:pt x="233667" y="160105"/>
                  </a:cubicBezTo>
                  <a:cubicBezTo>
                    <a:pt x="226979" y="181230"/>
                    <a:pt x="224240" y="204430"/>
                    <a:pt x="225515" y="229052"/>
                  </a:cubicBezTo>
                  <a:lnTo>
                    <a:pt x="228048" y="280039"/>
                  </a:lnTo>
                  <a:cubicBezTo>
                    <a:pt x="228117" y="281292"/>
                    <a:pt x="227674" y="282483"/>
                    <a:pt x="226814" y="283394"/>
                  </a:cubicBezTo>
                  <a:cubicBezTo>
                    <a:pt x="225949" y="284303"/>
                    <a:pt x="224783" y="284803"/>
                    <a:pt x="223528" y="284803"/>
                  </a:cubicBezTo>
                  <a:lnTo>
                    <a:pt x="144739" y="284803"/>
                  </a:lnTo>
                  <a:lnTo>
                    <a:pt x="144739" y="80502"/>
                  </a:lnTo>
                  <a:cubicBezTo>
                    <a:pt x="146008" y="79818"/>
                    <a:pt x="147136" y="78797"/>
                    <a:pt x="147979" y="77434"/>
                  </a:cubicBezTo>
                  <a:lnTo>
                    <a:pt x="179047" y="27186"/>
                  </a:lnTo>
                  <a:cubicBezTo>
                    <a:pt x="186554" y="32003"/>
                    <a:pt x="208541" y="49707"/>
                    <a:pt x="196649" y="86078"/>
                  </a:cubicBezTo>
                  <a:cubicBezTo>
                    <a:pt x="196454" y="86675"/>
                    <a:pt x="196430" y="87278"/>
                    <a:pt x="196504" y="87863"/>
                  </a:cubicBezTo>
                  <a:cubicBezTo>
                    <a:pt x="194975" y="87658"/>
                    <a:pt x="193427" y="87516"/>
                    <a:pt x="191843" y="87516"/>
                  </a:cubicBezTo>
                  <a:cubicBezTo>
                    <a:pt x="172526" y="87516"/>
                    <a:pt x="156809" y="103231"/>
                    <a:pt x="156809" y="122550"/>
                  </a:cubicBezTo>
                  <a:lnTo>
                    <a:pt x="156809" y="141079"/>
                  </a:lnTo>
                  <a:cubicBezTo>
                    <a:pt x="156809" y="141498"/>
                    <a:pt x="156931" y="141879"/>
                    <a:pt x="157047" y="142259"/>
                  </a:cubicBezTo>
                  <a:cubicBezTo>
                    <a:pt x="157823" y="148336"/>
                    <a:pt x="162957" y="153050"/>
                    <a:pt x="169244" y="153050"/>
                  </a:cubicBezTo>
                  <a:cubicBezTo>
                    <a:pt x="176068" y="153050"/>
                    <a:pt x="181600" y="147519"/>
                    <a:pt x="181600" y="140695"/>
                  </a:cubicBezTo>
                  <a:cubicBezTo>
                    <a:pt x="181600" y="133871"/>
                    <a:pt x="176068" y="128340"/>
                    <a:pt x="169244" y="128340"/>
                  </a:cubicBezTo>
                  <a:cubicBezTo>
                    <a:pt x="167763" y="128340"/>
                    <a:pt x="166362" y="128643"/>
                    <a:pt x="165045" y="129121"/>
                  </a:cubicBezTo>
                  <a:lnTo>
                    <a:pt x="165045" y="122550"/>
                  </a:lnTo>
                  <a:cubicBezTo>
                    <a:pt x="165045" y="107774"/>
                    <a:pt x="177067" y="95752"/>
                    <a:pt x="191843" y="95752"/>
                  </a:cubicBezTo>
                  <a:cubicBezTo>
                    <a:pt x="206620" y="95752"/>
                    <a:pt x="218641" y="107774"/>
                    <a:pt x="218641" y="122550"/>
                  </a:cubicBezTo>
                  <a:lnTo>
                    <a:pt x="218641" y="129089"/>
                  </a:lnTo>
                  <a:cubicBezTo>
                    <a:pt x="217354" y="128634"/>
                    <a:pt x="215990" y="128340"/>
                    <a:pt x="214547" y="128340"/>
                  </a:cubicBezTo>
                  <a:cubicBezTo>
                    <a:pt x="207723" y="128340"/>
                    <a:pt x="202192" y="133871"/>
                    <a:pt x="202192" y="140695"/>
                  </a:cubicBezTo>
                  <a:cubicBezTo>
                    <a:pt x="202192" y="147519"/>
                    <a:pt x="207723" y="153050"/>
                    <a:pt x="214547" y="153050"/>
                  </a:cubicBezTo>
                  <a:cubicBezTo>
                    <a:pt x="221189" y="153050"/>
                    <a:pt x="226566" y="147797"/>
                    <a:pt x="226849" y="141224"/>
                  </a:cubicBezTo>
                  <a:cubicBezTo>
                    <a:pt x="226851" y="141173"/>
                    <a:pt x="226878" y="141130"/>
                    <a:pt x="226878" y="141079"/>
                  </a:cubicBezTo>
                  <a:lnTo>
                    <a:pt x="226878" y="140934"/>
                  </a:lnTo>
                  <a:cubicBezTo>
                    <a:pt x="226879" y="140853"/>
                    <a:pt x="226902" y="140777"/>
                    <a:pt x="226902" y="140695"/>
                  </a:cubicBezTo>
                  <a:cubicBezTo>
                    <a:pt x="226902" y="140613"/>
                    <a:pt x="226879" y="140537"/>
                    <a:pt x="226878" y="140456"/>
                  </a:cubicBezTo>
                  <a:lnTo>
                    <a:pt x="226878" y="122550"/>
                  </a:lnTo>
                  <a:cubicBezTo>
                    <a:pt x="226878" y="107482"/>
                    <a:pt x="217298" y="94644"/>
                    <a:pt x="203925" y="89707"/>
                  </a:cubicBezTo>
                  <a:cubicBezTo>
                    <a:pt x="204151" y="89384"/>
                    <a:pt x="204347" y="89034"/>
                    <a:pt x="204476" y="88640"/>
                  </a:cubicBezTo>
                  <a:cubicBezTo>
                    <a:pt x="215010" y="56423"/>
                    <a:pt x="201759" y="36478"/>
                    <a:pt x="191136" y="26432"/>
                  </a:cubicBezTo>
                  <a:cubicBezTo>
                    <a:pt x="210733" y="27361"/>
                    <a:pt x="229257" y="35095"/>
                    <a:pt x="243629" y="48614"/>
                  </a:cubicBezTo>
                  <a:lnTo>
                    <a:pt x="298906" y="100603"/>
                  </a:lnTo>
                  <a:cubicBezTo>
                    <a:pt x="301343" y="102893"/>
                    <a:pt x="304529" y="104082"/>
                    <a:pt x="307871" y="103947"/>
                  </a:cubicBezTo>
                  <a:cubicBezTo>
                    <a:pt x="311217" y="103812"/>
                    <a:pt x="314294" y="102370"/>
                    <a:pt x="316534" y="99891"/>
                  </a:cubicBezTo>
                  <a:lnTo>
                    <a:pt x="360650" y="51113"/>
                  </a:lnTo>
                  <a:lnTo>
                    <a:pt x="391457" y="74565"/>
                  </a:lnTo>
                  <a:lnTo>
                    <a:pt x="336708" y="154747"/>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192;p7"/>
            <p:cNvSpPr/>
            <p:nvPr/>
          </p:nvSpPr>
          <p:spPr>
            <a:xfrm>
              <a:off x="700025" y="2434655"/>
              <a:ext cx="174037" cy="156963"/>
            </a:xfrm>
            <a:custGeom>
              <a:avLst/>
              <a:gdLst/>
              <a:ahLst/>
              <a:cxnLst/>
              <a:rect l="l" t="t" r="r" b="b"/>
              <a:pathLst>
                <a:path w="174037" h="156963" extrusionOk="0">
                  <a:moveTo>
                    <a:pt x="8213" y="136859"/>
                  </a:moveTo>
                  <a:lnTo>
                    <a:pt x="37534" y="136859"/>
                  </a:lnTo>
                  <a:cubicBezTo>
                    <a:pt x="50793" y="149293"/>
                    <a:pt x="68573" y="156964"/>
                    <a:pt x="88184" y="156964"/>
                  </a:cubicBezTo>
                  <a:cubicBezTo>
                    <a:pt x="107794" y="156964"/>
                    <a:pt x="125575" y="149293"/>
                    <a:pt x="138833" y="136859"/>
                  </a:cubicBezTo>
                  <a:lnTo>
                    <a:pt x="165832" y="136859"/>
                  </a:lnTo>
                  <a:cubicBezTo>
                    <a:pt x="171659" y="136859"/>
                    <a:pt x="175563" y="130993"/>
                    <a:pt x="173462" y="125558"/>
                  </a:cubicBezTo>
                  <a:cubicBezTo>
                    <a:pt x="164635" y="102728"/>
                    <a:pt x="166226" y="83730"/>
                    <a:pt x="166226" y="83730"/>
                  </a:cubicBezTo>
                  <a:cubicBezTo>
                    <a:pt x="168863" y="38293"/>
                    <a:pt x="132727" y="0"/>
                    <a:pt x="87214" y="0"/>
                  </a:cubicBezTo>
                  <a:lnTo>
                    <a:pt x="87213" y="0"/>
                  </a:lnTo>
                  <a:cubicBezTo>
                    <a:pt x="41700" y="0"/>
                    <a:pt x="5564" y="38293"/>
                    <a:pt x="8201" y="83730"/>
                  </a:cubicBezTo>
                  <a:cubicBezTo>
                    <a:pt x="8201" y="83730"/>
                    <a:pt x="9026" y="102502"/>
                    <a:pt x="518" y="125727"/>
                  </a:cubicBezTo>
                  <a:cubicBezTo>
                    <a:pt x="-1459" y="131125"/>
                    <a:pt x="2464" y="136859"/>
                    <a:pt x="8213" y="136859"/>
                  </a:cubicBezTo>
                  <a:close/>
                  <a:moveTo>
                    <a:pt x="88184" y="148727"/>
                  </a:moveTo>
                  <a:cubicBezTo>
                    <a:pt x="74200" y="148727"/>
                    <a:pt x="61245" y="144317"/>
                    <a:pt x="50567" y="136859"/>
                  </a:cubicBezTo>
                  <a:cubicBezTo>
                    <a:pt x="36878" y="127299"/>
                    <a:pt x="26963" y="112704"/>
                    <a:pt x="23578" y="95758"/>
                  </a:cubicBezTo>
                  <a:cubicBezTo>
                    <a:pt x="76352" y="93153"/>
                    <a:pt x="96419" y="41867"/>
                    <a:pt x="96419" y="41867"/>
                  </a:cubicBezTo>
                  <a:cubicBezTo>
                    <a:pt x="116371" y="67586"/>
                    <a:pt x="146048" y="71636"/>
                    <a:pt x="153147" y="72247"/>
                  </a:cubicBezTo>
                  <a:cubicBezTo>
                    <a:pt x="153709" y="75702"/>
                    <a:pt x="154078" y="79221"/>
                    <a:pt x="154078" y="82832"/>
                  </a:cubicBezTo>
                  <a:cubicBezTo>
                    <a:pt x="154078" y="105183"/>
                    <a:pt x="142867" y="124939"/>
                    <a:pt x="125800" y="136859"/>
                  </a:cubicBezTo>
                  <a:cubicBezTo>
                    <a:pt x="115122" y="144317"/>
                    <a:pt x="102167" y="148727"/>
                    <a:pt x="88184" y="14872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193;p7"/>
            <p:cNvSpPr/>
            <p:nvPr/>
          </p:nvSpPr>
          <p:spPr>
            <a:xfrm>
              <a:off x="919998" y="2472185"/>
              <a:ext cx="107078" cy="107078"/>
            </a:xfrm>
            <a:custGeom>
              <a:avLst/>
              <a:gdLst/>
              <a:ahLst/>
              <a:cxnLst/>
              <a:rect l="l" t="t" r="r" b="b"/>
              <a:pathLst>
                <a:path w="107078" h="107078" extrusionOk="0">
                  <a:moveTo>
                    <a:pt x="8237" y="74131"/>
                  </a:moveTo>
                  <a:lnTo>
                    <a:pt x="32947" y="74131"/>
                  </a:lnTo>
                  <a:lnTo>
                    <a:pt x="32947" y="98842"/>
                  </a:lnTo>
                  <a:cubicBezTo>
                    <a:pt x="32947" y="103391"/>
                    <a:pt x="36635" y="107079"/>
                    <a:pt x="41184" y="107079"/>
                  </a:cubicBezTo>
                  <a:lnTo>
                    <a:pt x="65895" y="107079"/>
                  </a:lnTo>
                  <a:cubicBezTo>
                    <a:pt x="70443" y="107079"/>
                    <a:pt x="74131" y="103391"/>
                    <a:pt x="74131" y="98842"/>
                  </a:cubicBezTo>
                  <a:lnTo>
                    <a:pt x="74131" y="74131"/>
                  </a:lnTo>
                  <a:lnTo>
                    <a:pt x="98842" y="74131"/>
                  </a:lnTo>
                  <a:cubicBezTo>
                    <a:pt x="103391" y="74131"/>
                    <a:pt x="107079" y="70444"/>
                    <a:pt x="107079" y="65895"/>
                  </a:cubicBezTo>
                  <a:lnTo>
                    <a:pt x="107079" y="41184"/>
                  </a:lnTo>
                  <a:cubicBezTo>
                    <a:pt x="107079" y="36635"/>
                    <a:pt x="103391" y="32947"/>
                    <a:pt x="98842" y="32947"/>
                  </a:cubicBezTo>
                  <a:lnTo>
                    <a:pt x="74131" y="32947"/>
                  </a:lnTo>
                  <a:lnTo>
                    <a:pt x="74131" y="8237"/>
                  </a:lnTo>
                  <a:cubicBezTo>
                    <a:pt x="74131" y="3688"/>
                    <a:pt x="70443" y="0"/>
                    <a:pt x="65895" y="0"/>
                  </a:cubicBezTo>
                  <a:lnTo>
                    <a:pt x="41184" y="0"/>
                  </a:lnTo>
                  <a:cubicBezTo>
                    <a:pt x="36635" y="0"/>
                    <a:pt x="32947" y="3688"/>
                    <a:pt x="32947" y="8237"/>
                  </a:cubicBezTo>
                  <a:lnTo>
                    <a:pt x="32947" y="32947"/>
                  </a:lnTo>
                  <a:lnTo>
                    <a:pt x="8237" y="32947"/>
                  </a:lnTo>
                  <a:cubicBezTo>
                    <a:pt x="3688" y="32947"/>
                    <a:pt x="0" y="36635"/>
                    <a:pt x="0" y="41184"/>
                  </a:cubicBezTo>
                  <a:lnTo>
                    <a:pt x="0" y="65895"/>
                  </a:lnTo>
                  <a:cubicBezTo>
                    <a:pt x="0" y="70444"/>
                    <a:pt x="3688" y="74131"/>
                    <a:pt x="8237" y="74131"/>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42" name="圖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449" y="2883934"/>
            <a:ext cx="1428099" cy="1428099"/>
          </a:xfrm>
          <a:prstGeom prst="rect">
            <a:avLst/>
          </a:prstGeom>
        </p:spPr>
      </p:pic>
      <p:grpSp>
        <p:nvGrpSpPr>
          <p:cNvPr id="51" name="群組 50"/>
          <p:cNvGrpSpPr/>
          <p:nvPr/>
        </p:nvGrpSpPr>
        <p:grpSpPr>
          <a:xfrm>
            <a:off x="4105269" y="3002797"/>
            <a:ext cx="1284143" cy="1196439"/>
            <a:chOff x="3964677" y="3540739"/>
            <a:chExt cx="1229749" cy="1193495"/>
          </a:xfrm>
        </p:grpSpPr>
        <p:pic>
          <p:nvPicPr>
            <p:cNvPr id="43" name="圖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4677" y="3588768"/>
              <a:ext cx="1145466" cy="1145466"/>
            </a:xfrm>
            <a:prstGeom prst="rect">
              <a:avLst/>
            </a:prstGeom>
          </p:spPr>
        </p:pic>
        <p:pic>
          <p:nvPicPr>
            <p:cNvPr id="44" name="圖片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3619" y="3739994"/>
              <a:ext cx="333027" cy="333027"/>
            </a:xfrm>
            <a:prstGeom prst="rect">
              <a:avLst/>
            </a:prstGeom>
          </p:spPr>
        </p:pic>
        <p:pic>
          <p:nvPicPr>
            <p:cNvPr id="45" name="圖片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1610" y="3540739"/>
              <a:ext cx="413783" cy="413783"/>
            </a:xfrm>
            <a:prstGeom prst="rect">
              <a:avLst/>
            </a:prstGeom>
          </p:spPr>
        </p:pic>
        <p:pic>
          <p:nvPicPr>
            <p:cNvPr id="46" name="圖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1399" y="4066085"/>
              <a:ext cx="333027" cy="333027"/>
            </a:xfrm>
            <a:prstGeom prst="rect">
              <a:avLst/>
            </a:prstGeom>
          </p:spPr>
        </p:pic>
        <p:pic>
          <p:nvPicPr>
            <p:cNvPr id="47" name="圖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1053" y="4112332"/>
              <a:ext cx="413783" cy="413783"/>
            </a:xfrm>
            <a:prstGeom prst="rect">
              <a:avLst/>
            </a:prstGeom>
          </p:spPr>
        </p:pic>
        <p:pic>
          <p:nvPicPr>
            <p:cNvPr id="48" name="圖片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4165" y="4306029"/>
              <a:ext cx="333027" cy="333027"/>
            </a:xfrm>
            <a:prstGeom prst="rect">
              <a:avLst/>
            </a:prstGeom>
          </p:spPr>
        </p:pic>
      </p:grpSp>
      <p:pic>
        <p:nvPicPr>
          <p:cNvPr id="50" name="圖片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9259" y="2977991"/>
            <a:ext cx="1033862" cy="1033862"/>
          </a:xfrm>
          <a:prstGeom prst="rect">
            <a:avLst/>
          </a:prstGeom>
        </p:spPr>
      </p:pic>
      <p:sp>
        <p:nvSpPr>
          <p:cNvPr id="53" name="矩形 52"/>
          <p:cNvSpPr/>
          <p:nvPr/>
        </p:nvSpPr>
        <p:spPr>
          <a:xfrm>
            <a:off x="398727" y="2774373"/>
            <a:ext cx="2239315" cy="159897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3651940" y="2775632"/>
            <a:ext cx="2258409" cy="159897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p:nvSpPr>
        <p:spPr>
          <a:xfrm>
            <a:off x="6660051" y="4385471"/>
            <a:ext cx="2376000" cy="1212453"/>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p:nvSpPr>
        <p:spPr>
          <a:xfrm>
            <a:off x="6691097" y="2774373"/>
            <a:ext cx="2286648" cy="159897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TextBox 34">
            <a:extLst>
              <a:ext uri="{FF2B5EF4-FFF2-40B4-BE49-F238E27FC236}">
                <a16:creationId xmlns:a16="http://schemas.microsoft.com/office/drawing/2014/main" id="{5D33DB8D-709F-46F0-9F2B-6846705BA083}"/>
              </a:ext>
            </a:extLst>
          </p:cNvPr>
          <p:cNvSpPr txBox="1"/>
          <p:nvPr/>
        </p:nvSpPr>
        <p:spPr>
          <a:xfrm>
            <a:off x="6569997" y="4729471"/>
            <a:ext cx="2528848" cy="400110"/>
          </a:xfrm>
          <a:prstGeom prst="rect">
            <a:avLst/>
          </a:prstGeom>
          <a:noFill/>
        </p:spPr>
        <p:txBody>
          <a:bodyPr wrap="square" rtlCol="0">
            <a:spAutoFit/>
          </a:bodyPr>
          <a:lstStyle>
            <a:defPPr>
              <a:defRPr lang="zh-TW"/>
            </a:defPPr>
            <a:lvl1pPr algn="ctr" defTabSz="914400">
              <a:defRPr sz="2000" b="1">
                <a:solidFill>
                  <a:schemeClr val="bg1"/>
                </a:solidFill>
                <a:latin typeface="微軟正黑體" panose="020B0604030504040204" pitchFamily="34" charset="-120"/>
                <a:ea typeface="微軟正黑體" panose="020B0604030504040204" pitchFamily="34" charset="-120"/>
              </a:defRPr>
            </a:lvl1pPr>
            <a:lvl2pPr defTabSz="914400"/>
            <a:lvl3pPr defTabSz="914400"/>
            <a:lvl4pPr defTabSz="914400"/>
            <a:lvl5pPr defTabSz="914400"/>
          </a:lstStyle>
          <a:p>
            <a:r>
              <a:rPr lang="en-US" altLang="zh-TW" dirty="0"/>
              <a:t>Viral loads/density</a:t>
            </a:r>
          </a:p>
        </p:txBody>
      </p:sp>
      <p:sp>
        <p:nvSpPr>
          <p:cNvPr id="2" name="投影片編號版面配置區 1">
            <a:extLst>
              <a:ext uri="{FF2B5EF4-FFF2-40B4-BE49-F238E27FC236}">
                <a16:creationId xmlns:a16="http://schemas.microsoft.com/office/drawing/2014/main" id="{855B64BD-E15B-4936-88B8-3197D1497A62}"/>
              </a:ext>
            </a:extLst>
          </p:cNvPr>
          <p:cNvSpPr>
            <a:spLocks noGrp="1"/>
          </p:cNvSpPr>
          <p:nvPr>
            <p:ph type="sldNum" sz="quarter" idx="12"/>
          </p:nvPr>
        </p:nvSpPr>
        <p:spPr/>
        <p:txBody>
          <a:bodyPr/>
          <a:lstStyle/>
          <a:p>
            <a:fld id="{DF4C4211-DC08-42C6-B13C-B804F08D47A0}" type="slidenum">
              <a:rPr lang="zh-TW" altLang="en-US" smtClean="0"/>
              <a:t>17</a:t>
            </a:fld>
            <a:endParaRPr lang="zh-TW" altLang="en-US"/>
          </a:p>
        </p:txBody>
      </p:sp>
    </p:spTree>
    <p:extLst>
      <p:ext uri="{BB962C8B-B14F-4D97-AF65-F5344CB8AC3E}">
        <p14:creationId xmlns:p14="http://schemas.microsoft.com/office/powerpoint/2010/main" val="2561443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3"/>
          <p:cNvSpPr txBox="1">
            <a:spLocks/>
          </p:cNvSpPr>
          <p:nvPr/>
        </p:nvSpPr>
        <p:spPr>
          <a:xfrm>
            <a:off x="129635" y="127538"/>
            <a:ext cx="9108504" cy="1143000"/>
          </a:xfrm>
          <a:prstGeom prst="rect">
            <a:avLst/>
          </a:prstGeom>
        </p:spPr>
        <p:txBody>
          <a:bodyPr vert="horz" lIns="91440" tIns="45720" rIns="91440" bIns="45720" rtlCol="0" anchor="ctr">
            <a:noAutofit/>
          </a:bodyPr>
          <a:lstStyle>
            <a:lvl1pPr algn="ctr" defTabSz="914400">
              <a:lnSpc>
                <a:spcPct val="90000"/>
              </a:lnSpc>
              <a:spcBef>
                <a:spcPct val="0"/>
              </a:spcBef>
              <a:buNone/>
              <a:defRPr kumimoji="1"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a:t>What are the high-risk fluids of transmission?</a:t>
            </a:r>
          </a:p>
        </p:txBody>
      </p:sp>
      <p:grpSp>
        <p:nvGrpSpPr>
          <p:cNvPr id="23" name="그룹 6">
            <a:extLst>
              <a:ext uri="{FF2B5EF4-FFF2-40B4-BE49-F238E27FC236}">
                <a16:creationId xmlns:a16="http://schemas.microsoft.com/office/drawing/2014/main" id="{3DF3FB27-B440-4259-AA33-3D978DAB7C29}"/>
              </a:ext>
            </a:extLst>
          </p:cNvPr>
          <p:cNvGrpSpPr/>
          <p:nvPr/>
        </p:nvGrpSpPr>
        <p:grpSpPr>
          <a:xfrm>
            <a:off x="-3836" y="1299520"/>
            <a:ext cx="3035255" cy="645224"/>
            <a:chOff x="3837" y="1628802"/>
            <a:chExt cx="2726778" cy="579649"/>
          </a:xfrm>
          <a:solidFill>
            <a:srgbClr val="F79646"/>
          </a:solidFill>
        </p:grpSpPr>
        <p:sp>
          <p:nvSpPr>
            <p:cNvPr id="24" name="Round Same Side Corner Rectangle 9">
              <a:extLst>
                <a:ext uri="{FF2B5EF4-FFF2-40B4-BE49-F238E27FC236}">
                  <a16:creationId xmlns:a16="http://schemas.microsoft.com/office/drawing/2014/main" id="{E4DE3FC1-6968-419D-B073-23581965A5E9}"/>
                </a:ext>
              </a:extLst>
            </p:cNvPr>
            <p:cNvSpPr/>
            <p:nvPr/>
          </p:nvSpPr>
          <p:spPr>
            <a:xfrm rot="5400000">
              <a:off x="414657" y="1217982"/>
              <a:ext cx="579649" cy="1401290"/>
            </a:xfrm>
            <a:prstGeom prst="round2SameRect">
              <a:avLst>
                <a:gd name="adj1" fmla="val 50000"/>
                <a:gd name="adj2" fmla="val 0"/>
              </a:avLst>
            </a:prstGeom>
            <a:solidFill>
              <a:srgbClr val="58889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5" name="Round Same Side Corner Rectangle 11">
              <a:extLst>
                <a:ext uri="{FF2B5EF4-FFF2-40B4-BE49-F238E27FC236}">
                  <a16:creationId xmlns:a16="http://schemas.microsoft.com/office/drawing/2014/main" id="{10E71159-7330-4463-8CAC-EC32AB176DE7}"/>
                </a:ext>
              </a:extLst>
            </p:cNvPr>
            <p:cNvSpPr/>
            <p:nvPr/>
          </p:nvSpPr>
          <p:spPr>
            <a:xfrm rot="5400000">
              <a:off x="437479" y="1263872"/>
              <a:ext cx="442225" cy="1309509"/>
            </a:xfrm>
            <a:prstGeom prst="round2SameRect">
              <a:avLst>
                <a:gd name="adj1" fmla="val 50000"/>
                <a:gd name="adj2" fmla="val 0"/>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26" name="Round Same Side Corner Rectangle 12">
              <a:extLst>
                <a:ext uri="{FF2B5EF4-FFF2-40B4-BE49-F238E27FC236}">
                  <a16:creationId xmlns:a16="http://schemas.microsoft.com/office/drawing/2014/main" id="{AFA0A502-BE9D-4517-A9CF-9B0568943829}"/>
                </a:ext>
              </a:extLst>
            </p:cNvPr>
            <p:cNvSpPr/>
            <p:nvPr/>
          </p:nvSpPr>
          <p:spPr>
            <a:xfrm rot="5400000">
              <a:off x="1308847" y="1839861"/>
              <a:ext cx="221112" cy="157531"/>
            </a:xfrm>
            <a:prstGeom prst="round2SameRect">
              <a:avLst>
                <a:gd name="adj1" fmla="val 50000"/>
                <a:gd name="adj2" fmla="val 0"/>
              </a:avLst>
            </a:prstGeom>
            <a:solidFill>
              <a:srgbClr val="58889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nvGrpSpPr>
            <p:cNvPr id="27" name="Group 6">
              <a:extLst>
                <a:ext uri="{FF2B5EF4-FFF2-40B4-BE49-F238E27FC236}">
                  <a16:creationId xmlns:a16="http://schemas.microsoft.com/office/drawing/2014/main" id="{9598FE1E-97A9-4DE3-9659-C77FFE0AE5FD}"/>
                </a:ext>
              </a:extLst>
            </p:cNvPr>
            <p:cNvGrpSpPr/>
            <p:nvPr/>
          </p:nvGrpSpPr>
          <p:grpSpPr>
            <a:xfrm>
              <a:off x="1498169" y="1884394"/>
              <a:ext cx="1232446" cy="68463"/>
              <a:chOff x="3275856" y="2518047"/>
              <a:chExt cx="1944192" cy="108001"/>
            </a:xfrm>
            <a:grpFill/>
          </p:grpSpPr>
          <p:sp>
            <p:nvSpPr>
              <p:cNvPr id="29" name="Rectangle 8">
                <a:extLst>
                  <a:ext uri="{FF2B5EF4-FFF2-40B4-BE49-F238E27FC236}">
                    <a16:creationId xmlns:a16="http://schemas.microsoft.com/office/drawing/2014/main" id="{3510D2FB-290B-4819-9B8C-B0DC0035063E}"/>
                  </a:ext>
                </a:extLst>
              </p:cNvPr>
              <p:cNvSpPr/>
              <p:nvPr/>
            </p:nvSpPr>
            <p:spPr>
              <a:xfrm>
                <a:off x="3275856" y="2518047"/>
                <a:ext cx="1728192" cy="108000"/>
              </a:xfrm>
              <a:prstGeom prst="rect">
                <a:avLst/>
              </a:prstGeom>
              <a:solidFill>
                <a:srgbClr val="58889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30" name="Right Triangle 9">
                <a:extLst>
                  <a:ext uri="{FF2B5EF4-FFF2-40B4-BE49-F238E27FC236}">
                    <a16:creationId xmlns:a16="http://schemas.microsoft.com/office/drawing/2014/main" id="{424565F6-A4F6-4BE0-A7D7-8C7F88FDD907}"/>
                  </a:ext>
                </a:extLst>
              </p:cNvPr>
              <p:cNvSpPr/>
              <p:nvPr/>
            </p:nvSpPr>
            <p:spPr>
              <a:xfrm rot="5400000">
                <a:off x="5058048" y="2464048"/>
                <a:ext cx="108000" cy="216000"/>
              </a:xfrm>
              <a:prstGeom prst="rtTriangle">
                <a:avLst/>
              </a:prstGeom>
              <a:solidFill>
                <a:srgbClr val="58889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sp>
          <p:nvSpPr>
            <p:cNvPr id="28" name="Round Same Side Corner Rectangle 16">
              <a:extLst>
                <a:ext uri="{FF2B5EF4-FFF2-40B4-BE49-F238E27FC236}">
                  <a16:creationId xmlns:a16="http://schemas.microsoft.com/office/drawing/2014/main" id="{686F05AD-521B-4D00-A23E-7524D50CE5A2}"/>
                </a:ext>
              </a:extLst>
            </p:cNvPr>
            <p:cNvSpPr/>
            <p:nvPr/>
          </p:nvSpPr>
          <p:spPr>
            <a:xfrm rot="5400000">
              <a:off x="561835" y="1402946"/>
              <a:ext cx="359752" cy="1031359"/>
            </a:xfrm>
            <a:prstGeom prst="round2SameRect">
              <a:avLst>
                <a:gd name="adj1" fmla="val 50000"/>
                <a:gd name="adj2" fmla="val 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black"/>
                </a:solidFill>
                <a:effectLst/>
                <a:uLnTx/>
                <a:uFillTx/>
                <a:latin typeface="Calibri"/>
                <a:ea typeface="맑은 고딕" panose="020B0503020000020004" pitchFamily="34" charset="-127"/>
                <a:cs typeface="+mn-cs"/>
              </a:endParaRPr>
            </a:p>
          </p:txBody>
        </p:sp>
      </p:grpSp>
      <p:sp>
        <p:nvSpPr>
          <p:cNvPr id="31" name="Teardrop 10">
            <a:extLst>
              <a:ext uri="{FF2B5EF4-FFF2-40B4-BE49-F238E27FC236}">
                <a16:creationId xmlns:a16="http://schemas.microsoft.com/office/drawing/2014/main" id="{DA36E9E0-7533-471B-B737-3E31F128FCC7}"/>
              </a:ext>
            </a:extLst>
          </p:cNvPr>
          <p:cNvSpPr/>
          <p:nvPr/>
        </p:nvSpPr>
        <p:spPr>
          <a:xfrm rot="18900000">
            <a:off x="2048814" y="2474317"/>
            <a:ext cx="1726119" cy="1737269"/>
          </a:xfrm>
          <a:prstGeom prst="teardrop">
            <a:avLst>
              <a:gd name="adj" fmla="val 133882"/>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black"/>
              </a:solidFill>
              <a:effectLst/>
              <a:uLnTx/>
              <a:uFillTx/>
              <a:latin typeface="Calibri"/>
              <a:ea typeface="맑은 고딕" panose="020B0503020000020004" pitchFamily="34" charset="-127"/>
              <a:cs typeface="+mn-cs"/>
            </a:endParaRPr>
          </a:p>
        </p:txBody>
      </p:sp>
      <p:sp>
        <p:nvSpPr>
          <p:cNvPr id="32" name="Teardrop 11">
            <a:extLst>
              <a:ext uri="{FF2B5EF4-FFF2-40B4-BE49-F238E27FC236}">
                <a16:creationId xmlns:a16="http://schemas.microsoft.com/office/drawing/2014/main" id="{7B822F72-A563-4E33-A8EB-46C4FE7AA983}"/>
              </a:ext>
            </a:extLst>
          </p:cNvPr>
          <p:cNvSpPr/>
          <p:nvPr/>
        </p:nvSpPr>
        <p:spPr>
          <a:xfrm rot="18900000">
            <a:off x="5766390" y="2495210"/>
            <a:ext cx="1753743" cy="1801743"/>
          </a:xfrm>
          <a:prstGeom prst="teardrop">
            <a:avLst>
              <a:gd name="adj" fmla="val 133882"/>
            </a:avLst>
          </a:prstGeom>
          <a:solidFill>
            <a:srgbClr val="C0504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35" name="矩形 34"/>
          <p:cNvSpPr/>
          <p:nvPr/>
        </p:nvSpPr>
        <p:spPr>
          <a:xfrm>
            <a:off x="2076018" y="3171913"/>
            <a:ext cx="1758385" cy="461665"/>
          </a:xfrm>
          <a:prstGeom prst="rect">
            <a:avLst/>
          </a:prstGeom>
          <a:noFill/>
        </p:spPr>
        <p:txBody>
          <a:bodyPr wrap="square">
            <a:spAutoFit/>
          </a:bodyPr>
          <a:lstStyle/>
          <a:p>
            <a:pPr algn="just"/>
            <a:r>
              <a:rPr lang="en-US" altLang="zh-TW" sz="2400" b="1" dirty="0">
                <a:solidFill>
                  <a:prstClr val="black"/>
                </a:solidFill>
                <a:latin typeface="微軟正黑體" panose="020B0604030504040204" pitchFamily="34" charset="-120"/>
                <a:ea typeface="微軟正黑體" panose="020B0604030504040204" pitchFamily="34" charset="-120"/>
              </a:rPr>
              <a:t>Infectious</a:t>
            </a:r>
          </a:p>
        </p:txBody>
      </p:sp>
      <p:sp>
        <p:nvSpPr>
          <p:cNvPr id="37" name="矩形 36"/>
          <p:cNvSpPr/>
          <p:nvPr/>
        </p:nvSpPr>
        <p:spPr>
          <a:xfrm>
            <a:off x="5796136" y="2914198"/>
            <a:ext cx="1723549" cy="830997"/>
          </a:xfrm>
          <a:prstGeom prst="rect">
            <a:avLst/>
          </a:prstGeom>
          <a:noFill/>
        </p:spPr>
        <p:txBody>
          <a:bodyPr wrap="square">
            <a:spAutoFit/>
          </a:bodyPr>
          <a:lstStyle/>
          <a:p>
            <a:pPr algn="ctr"/>
            <a:r>
              <a:rPr lang="en-US" altLang="zh-TW" sz="2400" b="1" dirty="0">
                <a:solidFill>
                  <a:prstClr val="white"/>
                </a:solidFill>
                <a:latin typeface="微軟正黑體" panose="020B0604030504040204" pitchFamily="34" charset="-120"/>
                <a:ea typeface="微軟正黑體" panose="020B0604030504040204" pitchFamily="34" charset="-120"/>
              </a:rPr>
              <a:t>Non-infectious</a:t>
            </a:r>
          </a:p>
        </p:txBody>
      </p:sp>
      <p:sp>
        <p:nvSpPr>
          <p:cNvPr id="2" name="投影片編號版面配置區 1">
            <a:extLst>
              <a:ext uri="{FF2B5EF4-FFF2-40B4-BE49-F238E27FC236}">
                <a16:creationId xmlns:a16="http://schemas.microsoft.com/office/drawing/2014/main" id="{CB348F82-955A-4AA1-9CCF-6771327B1EFB}"/>
              </a:ext>
            </a:extLst>
          </p:cNvPr>
          <p:cNvSpPr>
            <a:spLocks noGrp="1"/>
          </p:cNvSpPr>
          <p:nvPr>
            <p:ph type="sldNum" sz="quarter" idx="12"/>
          </p:nvPr>
        </p:nvSpPr>
        <p:spPr/>
        <p:txBody>
          <a:bodyPr/>
          <a:lstStyle/>
          <a:p>
            <a:fld id="{DF4C4211-DC08-42C6-B13C-B804F08D47A0}" type="slidenum">
              <a:rPr lang="zh-TW" altLang="en-US" smtClean="0"/>
              <a:t>18</a:t>
            </a:fld>
            <a:endParaRPr lang="zh-TW" altLang="en-US"/>
          </a:p>
        </p:txBody>
      </p:sp>
      <p:sp>
        <p:nvSpPr>
          <p:cNvPr id="21" name="Oval 27">
            <a:extLst>
              <a:ext uri="{FF2B5EF4-FFF2-40B4-BE49-F238E27FC236}">
                <a16:creationId xmlns:a16="http://schemas.microsoft.com/office/drawing/2014/main" id="{F40586D8-7682-41F8-9675-C6A211613F39}"/>
              </a:ext>
            </a:extLst>
          </p:cNvPr>
          <p:cNvSpPr/>
          <p:nvPr/>
        </p:nvSpPr>
        <p:spPr>
          <a:xfrm>
            <a:off x="1373891" y="4594419"/>
            <a:ext cx="266798" cy="266798"/>
          </a:xfrm>
          <a:prstGeom prst="ellipse">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Arial" panose="020B0604020202020204" pitchFamily="34" charset="0"/>
              <a:cs typeface="Arial" panose="020B0604020202020204" pitchFamily="34" charset="0"/>
            </a:endParaRPr>
          </a:p>
        </p:txBody>
      </p:sp>
      <p:sp>
        <p:nvSpPr>
          <p:cNvPr id="22" name="Oval 28">
            <a:extLst>
              <a:ext uri="{FF2B5EF4-FFF2-40B4-BE49-F238E27FC236}">
                <a16:creationId xmlns:a16="http://schemas.microsoft.com/office/drawing/2014/main" id="{29C431E0-B041-4B71-A502-A00B9792AE0A}"/>
              </a:ext>
            </a:extLst>
          </p:cNvPr>
          <p:cNvSpPr/>
          <p:nvPr/>
        </p:nvSpPr>
        <p:spPr>
          <a:xfrm>
            <a:off x="5293300" y="4594419"/>
            <a:ext cx="266798" cy="266798"/>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Arial" panose="020B0604020202020204" pitchFamily="34" charset="0"/>
              <a:cs typeface="Arial" panose="020B0604020202020204" pitchFamily="34" charset="0"/>
            </a:endParaRPr>
          </a:p>
        </p:txBody>
      </p:sp>
      <p:sp>
        <p:nvSpPr>
          <p:cNvPr id="39" name="矩形 38"/>
          <p:cNvSpPr/>
          <p:nvPr/>
        </p:nvSpPr>
        <p:spPr>
          <a:xfrm>
            <a:off x="1659547" y="4509120"/>
            <a:ext cx="3428966" cy="1631216"/>
          </a:xfrm>
          <a:prstGeom prst="rect">
            <a:avLst/>
          </a:prstGeom>
          <a:noFill/>
        </p:spPr>
        <p:txBody>
          <a:bodyPr wrap="square">
            <a:spAutoFit/>
          </a:bodyPr>
          <a:lstStyle/>
          <a:p>
            <a:r>
              <a:rPr lang="en-US" sz="2000" b="1" dirty="0">
                <a:solidFill>
                  <a:srgbClr val="093F5C"/>
                </a:solidFill>
                <a:latin typeface="微軟正黑體" panose="020B0604030504040204" pitchFamily="34" charset="-120"/>
                <a:ea typeface="微軟正黑體" panose="020B0604030504040204" pitchFamily="34" charset="-120"/>
              </a:rPr>
              <a:t>Blood, semen, vaginal fluids, cerebrospinal fluids, synovial fluids, pleural fluids, ascites, amniotic fluid, breast milk</a:t>
            </a:r>
          </a:p>
        </p:txBody>
      </p:sp>
      <p:sp>
        <p:nvSpPr>
          <p:cNvPr id="40" name="矩形 39"/>
          <p:cNvSpPr/>
          <p:nvPr/>
        </p:nvSpPr>
        <p:spPr>
          <a:xfrm>
            <a:off x="5560098" y="4509120"/>
            <a:ext cx="3744414" cy="1323439"/>
          </a:xfrm>
          <a:prstGeom prst="rect">
            <a:avLst/>
          </a:prstGeom>
          <a:noFill/>
        </p:spPr>
        <p:txBody>
          <a:bodyPr wrap="square">
            <a:spAutoFit/>
          </a:bodyPr>
          <a:lstStyle/>
          <a:p>
            <a:r>
              <a:rPr lang="en-US" sz="2000" b="1" dirty="0">
                <a:solidFill>
                  <a:srgbClr val="093F5C"/>
                </a:solidFill>
                <a:latin typeface="微軟正黑體" panose="020B0604030504040204" pitchFamily="34" charset="-120"/>
                <a:ea typeface="微軟正黑體" panose="020B0604030504040204" pitchFamily="34" charset="-120"/>
              </a:rPr>
              <a:t>Saliva, sputum, nasal secretions, tears, sweat, urine, feces, vomit, skin vesicles.</a:t>
            </a:r>
          </a:p>
        </p:txBody>
      </p:sp>
    </p:spTree>
    <p:extLst>
      <p:ext uri="{BB962C8B-B14F-4D97-AF65-F5344CB8AC3E}">
        <p14:creationId xmlns:p14="http://schemas.microsoft.com/office/powerpoint/2010/main" val="906009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3"/>
          <p:cNvSpPr>
            <a:spLocks noGrp="1"/>
          </p:cNvSpPr>
          <p:nvPr>
            <p:ph type="title"/>
          </p:nvPr>
        </p:nvSpPr>
        <p:spPr>
          <a:xfrm>
            <a:off x="35496" y="53752"/>
            <a:ext cx="9108504" cy="1143000"/>
          </a:xfrm>
        </p:spPr>
        <p:txBody>
          <a:bodyPr vert="horz" lIns="91440" tIns="45720" rIns="91440" bIns="45720" rtlCol="0" anchor="ctr">
            <a:noAutofit/>
          </a:bodyPr>
          <a:lstStyle/>
          <a:p>
            <a:r>
              <a:rPr kumimoji="1" lang="en-US" altLang="zh-TW" sz="3600" b="1" dirty="0">
                <a:solidFill>
                  <a:schemeClr val="bg1"/>
                </a:solidFill>
                <a:latin typeface="微軟正黑體" panose="020B0604030504040204" pitchFamily="34" charset="-120"/>
                <a:ea typeface="微軟正黑體" panose="020B0604030504040204" pitchFamily="34" charset="-120"/>
              </a:rPr>
              <a:t>Therefore, caregivers </a:t>
            </a:r>
            <a:r>
              <a:rPr kumimoji="1" lang="en-US" altLang="zh-TW" sz="3600" b="1" kern="0" dirty="0">
                <a:solidFill>
                  <a:schemeClr val="accent2">
                    <a:lumMod val="75000"/>
                  </a:schemeClr>
                </a:solidFill>
                <a:latin typeface="微軟正黑體" panose="020B0604030504040204" pitchFamily="34" charset="-120"/>
                <a:ea typeface="微軟正黑體" panose="020B0604030504040204" pitchFamily="34" charset="-120"/>
                <a:cs typeface="+mn-cs"/>
              </a:rPr>
              <a:t>will not </a:t>
            </a:r>
            <a:r>
              <a:rPr kumimoji="1" lang="en-US" altLang="zh-TW" sz="3600" b="1" dirty="0">
                <a:solidFill>
                  <a:schemeClr val="bg1"/>
                </a:solidFill>
                <a:latin typeface="微軟正黑體" panose="020B0604030504040204" pitchFamily="34" charset="-120"/>
                <a:ea typeface="微軟正黑體" panose="020B0604030504040204" pitchFamily="34" charset="-120"/>
              </a:rPr>
              <a:t>be exposed to HIV in ordinary care</a:t>
            </a:r>
            <a:endParaRPr kumimoji="1" lang="zh-TW" altLang="en-US" sz="3600" b="1" dirty="0">
              <a:solidFill>
                <a:schemeClr val="bg1"/>
              </a:solidFill>
              <a:latin typeface="微軟正黑體" panose="020B0604030504040204" pitchFamily="34" charset="-120"/>
              <a:ea typeface="微軟正黑體" panose="020B0604030504040204" pitchFamily="34" charset="-120"/>
            </a:endParaRPr>
          </a:p>
        </p:txBody>
      </p:sp>
      <p:grpSp>
        <p:nvGrpSpPr>
          <p:cNvPr id="27" name="群組 26"/>
          <p:cNvGrpSpPr/>
          <p:nvPr/>
        </p:nvGrpSpPr>
        <p:grpSpPr>
          <a:xfrm>
            <a:off x="1403648" y="1655911"/>
            <a:ext cx="5753901" cy="4242784"/>
            <a:chOff x="1810758" y="1746942"/>
            <a:chExt cx="5346791" cy="4242784"/>
          </a:xfrm>
        </p:grpSpPr>
        <p:grpSp>
          <p:nvGrpSpPr>
            <p:cNvPr id="6" name="群組 5"/>
            <p:cNvGrpSpPr/>
            <p:nvPr/>
          </p:nvGrpSpPr>
          <p:grpSpPr>
            <a:xfrm>
              <a:off x="1810758" y="1746942"/>
              <a:ext cx="5346791" cy="4242784"/>
              <a:chOff x="35699" y="2728713"/>
              <a:chExt cx="4770727" cy="4054651"/>
            </a:xfrm>
          </p:grpSpPr>
          <p:grpSp>
            <p:nvGrpSpPr>
              <p:cNvPr id="7" name="群組 6"/>
              <p:cNvGrpSpPr/>
              <p:nvPr/>
            </p:nvGrpSpPr>
            <p:grpSpPr>
              <a:xfrm>
                <a:off x="35699" y="2728713"/>
                <a:ext cx="4770727" cy="4054651"/>
                <a:chOff x="111437" y="2518953"/>
                <a:chExt cx="4321193" cy="3760624"/>
              </a:xfrm>
            </p:grpSpPr>
            <p:pic>
              <p:nvPicPr>
                <p:cNvPr id="15" name="圖片 1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437" y="2518953"/>
                  <a:ext cx="4321193" cy="3466882"/>
                </a:xfrm>
                <a:prstGeom prst="rect">
                  <a:avLst/>
                </a:prstGeom>
              </p:spPr>
            </p:pic>
            <p:sp>
              <p:nvSpPr>
                <p:cNvPr id="16" name="矩形 15"/>
                <p:cNvSpPr/>
                <p:nvPr/>
              </p:nvSpPr>
              <p:spPr>
                <a:xfrm>
                  <a:off x="2925290" y="5877272"/>
                  <a:ext cx="1507340" cy="40230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sp>
            <p:nvSpPr>
              <p:cNvPr id="8" name="矩形 7"/>
              <p:cNvSpPr/>
              <p:nvPr/>
            </p:nvSpPr>
            <p:spPr>
              <a:xfrm>
                <a:off x="179512" y="3175177"/>
                <a:ext cx="2058118"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9" name="矩形 8"/>
              <p:cNvSpPr/>
              <p:nvPr/>
            </p:nvSpPr>
            <p:spPr>
              <a:xfrm>
                <a:off x="276207" y="2951825"/>
                <a:ext cx="2049939" cy="155519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0" name="矩形 9"/>
              <p:cNvSpPr/>
              <p:nvPr/>
            </p:nvSpPr>
            <p:spPr>
              <a:xfrm>
                <a:off x="2710431" y="3213553"/>
                <a:ext cx="1922946"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1" name="矩形 10"/>
              <p:cNvSpPr/>
              <p:nvPr/>
            </p:nvSpPr>
            <p:spPr>
              <a:xfrm>
                <a:off x="2648183" y="3175176"/>
                <a:ext cx="1922946"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2" name="矩形 11"/>
              <p:cNvSpPr/>
              <p:nvPr/>
            </p:nvSpPr>
            <p:spPr>
              <a:xfrm>
                <a:off x="2566654" y="3068960"/>
                <a:ext cx="1957705" cy="14380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3" name="矩形 12"/>
              <p:cNvSpPr/>
              <p:nvPr/>
            </p:nvSpPr>
            <p:spPr>
              <a:xfrm>
                <a:off x="247097" y="4691992"/>
                <a:ext cx="2079049" cy="16019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4" name="矩形 13"/>
              <p:cNvSpPr/>
              <p:nvPr/>
            </p:nvSpPr>
            <p:spPr>
              <a:xfrm>
                <a:off x="2545498" y="4691993"/>
                <a:ext cx="2060160" cy="15549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pic>
          <p:nvPicPr>
            <p:cNvPr id="17" name="圖片 16"/>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6667" b="92917" l="9961" r="89844">
                          <a14:foregroundMark x1="47656" y1="23333" x2="47656" y2="23333"/>
                          <a14:foregroundMark x1="38672" y1="93333" x2="38672" y2="93333"/>
                        </a14:backgroundRemoval>
                      </a14:imgEffect>
                    </a14:imgLayer>
                  </a14:imgProps>
                </a:ext>
                <a:ext uri="{28A0092B-C50C-407E-A947-70E740481C1C}">
                  <a14:useLocalDpi xmlns:a14="http://schemas.microsoft.com/office/drawing/2010/main" val="0"/>
                </a:ext>
              </a:extLst>
            </a:blip>
            <a:srcRect l="29331" r="26379"/>
            <a:stretch/>
          </p:blipFill>
          <p:spPr>
            <a:xfrm>
              <a:off x="2576012" y="1954247"/>
              <a:ext cx="1158294" cy="1225895"/>
            </a:xfrm>
            <a:prstGeom prst="rect">
              <a:avLst/>
            </a:prstGeom>
          </p:spPr>
        </p:pic>
        <p:sp>
          <p:nvSpPr>
            <p:cNvPr id="18" name="矩形 17"/>
            <p:cNvSpPr/>
            <p:nvPr/>
          </p:nvSpPr>
          <p:spPr>
            <a:xfrm>
              <a:off x="1970596" y="3255993"/>
              <a:ext cx="2971301" cy="307777"/>
            </a:xfrm>
            <a:prstGeom prst="rect">
              <a:avLst/>
            </a:prstGeom>
          </p:spPr>
          <p:txBody>
            <a:bodyPr wrap="square">
              <a:spAutoFit/>
            </a:bodyPr>
            <a:lstStyle/>
            <a:p>
              <a:pPr lvl="0" fontAlgn="auto">
                <a:spcBef>
                  <a:spcPts val="0"/>
                </a:spcBef>
                <a:spcAft>
                  <a:spcPts val="0"/>
                </a:spcAft>
                <a:defRPr/>
              </a:pPr>
              <a:r>
                <a:rPr lang="en-US" altLang="zh-TW" sz="1400" dirty="0">
                  <a:solidFill>
                    <a:srgbClr val="093F5C"/>
                  </a:solidFill>
                  <a:latin typeface="微軟正黑體" panose="020B0604030504040204" pitchFamily="34" charset="-120"/>
                  <a:ea typeface="微軟正黑體" panose="020B0604030504040204" pitchFamily="34" charset="-120"/>
                </a:rPr>
                <a:t>Helping with changing clothes.</a:t>
              </a:r>
            </a:p>
          </p:txBody>
        </p:sp>
        <p:pic>
          <p:nvPicPr>
            <p:cNvPr id="20" name="圖片 19"/>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98791" y="3935627"/>
              <a:ext cx="1687952" cy="1147279"/>
            </a:xfrm>
            <a:prstGeom prst="rect">
              <a:avLst/>
            </a:prstGeom>
          </p:spPr>
        </p:pic>
        <p:pic>
          <p:nvPicPr>
            <p:cNvPr id="22" name="圖片 21"/>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959819" y="1756306"/>
              <a:ext cx="1312602" cy="1312602"/>
            </a:xfrm>
            <a:prstGeom prst="rect">
              <a:avLst/>
            </a:prstGeom>
          </p:spPr>
        </p:pic>
        <p:pic>
          <p:nvPicPr>
            <p:cNvPr id="24" name="圖片 23"/>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79619" y="3965031"/>
              <a:ext cx="1473300" cy="1092148"/>
            </a:xfrm>
            <a:prstGeom prst="rect">
              <a:avLst/>
            </a:prstGeom>
          </p:spPr>
        </p:pic>
      </p:grpSp>
      <p:sp>
        <p:nvSpPr>
          <p:cNvPr id="26" name="文字方塊 25"/>
          <p:cNvSpPr txBox="1"/>
          <p:nvPr/>
        </p:nvSpPr>
        <p:spPr>
          <a:xfrm>
            <a:off x="1103876" y="5545648"/>
            <a:ext cx="6498910" cy="1123712"/>
          </a:xfrm>
          <a:prstGeom prst="roundRect">
            <a:avLst/>
          </a:prstGeom>
          <a:solidFill>
            <a:srgbClr val="588894"/>
          </a:solidFill>
        </p:spPr>
        <p:txBody>
          <a:bodyPr wrap="square">
            <a:spAutoFit/>
          </a:bodyPr>
          <a:lstStyle>
            <a:defPPr>
              <a:defRPr lang="en-US"/>
            </a:defPPr>
            <a:lvl1pPr algn="just" eaLnBrk="0" fontAlgn="base" hangingPunct="0">
              <a:spcBef>
                <a:spcPct val="0"/>
              </a:spcBef>
              <a:spcAft>
                <a:spcPct val="0"/>
              </a:spcAft>
              <a:defRPr kumimoji="1" sz="2400" b="1">
                <a:solidFill>
                  <a:schemeClr val="bg1"/>
                </a:solidFill>
                <a:latin typeface="微軟正黑體" panose="020B0604030504040204" pitchFamily="34" charset="-120"/>
                <a:ea typeface="微軟正黑體" panose="020B0604030504040204" pitchFamily="34" charset="-12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TW" sz="2000" dirty="0">
                <a:solidFill>
                  <a:schemeClr val="accent6">
                    <a:lumMod val="60000"/>
                    <a:lumOff val="40000"/>
                  </a:schemeClr>
                </a:solidFill>
              </a:rPr>
              <a:t>Caregivers will not get infected when contracting with sweat, tears, saliva, urine, vomit, or feces of an infected person.</a:t>
            </a:r>
          </a:p>
        </p:txBody>
      </p:sp>
      <p:sp>
        <p:nvSpPr>
          <p:cNvPr id="2" name="投影片編號版面配置區 1">
            <a:extLst>
              <a:ext uri="{FF2B5EF4-FFF2-40B4-BE49-F238E27FC236}">
                <a16:creationId xmlns:a16="http://schemas.microsoft.com/office/drawing/2014/main" id="{0D826A64-BBAA-492D-B61C-EE1F7C92898B}"/>
              </a:ext>
            </a:extLst>
          </p:cNvPr>
          <p:cNvSpPr>
            <a:spLocks noGrp="1"/>
          </p:cNvSpPr>
          <p:nvPr>
            <p:ph type="sldNum" sz="quarter" idx="12"/>
          </p:nvPr>
        </p:nvSpPr>
        <p:spPr/>
        <p:txBody>
          <a:bodyPr/>
          <a:lstStyle/>
          <a:p>
            <a:fld id="{DF4C4211-DC08-42C6-B13C-B804F08D47A0}" type="slidenum">
              <a:rPr lang="zh-TW" altLang="en-US" smtClean="0"/>
              <a:t>19</a:t>
            </a:fld>
            <a:endParaRPr lang="zh-TW" altLang="en-US"/>
          </a:p>
        </p:txBody>
      </p:sp>
      <p:sp>
        <p:nvSpPr>
          <p:cNvPr id="29" name="矩形 28"/>
          <p:cNvSpPr/>
          <p:nvPr/>
        </p:nvSpPr>
        <p:spPr>
          <a:xfrm>
            <a:off x="3307343" y="1340768"/>
            <a:ext cx="1785455" cy="461665"/>
          </a:xfrm>
          <a:prstGeom prst="rect">
            <a:avLst/>
          </a:prstGeom>
        </p:spPr>
        <p:txBody>
          <a:bodyPr wrap="square">
            <a:spAutoFit/>
          </a:bodyPr>
          <a:lstStyle/>
          <a:p>
            <a:pPr algn="ctr"/>
            <a:r>
              <a:rPr lang="en-US" sz="2400" b="1" dirty="0">
                <a:solidFill>
                  <a:srgbClr val="093F5C"/>
                </a:solidFill>
                <a:latin typeface="微軟正黑體" panose="020B0604030504040204" pitchFamily="34" charset="-120"/>
                <a:ea typeface="微軟正黑體" panose="020B0604030504040204" pitchFamily="34" charset="-120"/>
              </a:rPr>
              <a:t>Care Work</a:t>
            </a:r>
          </a:p>
        </p:txBody>
      </p:sp>
      <p:sp>
        <p:nvSpPr>
          <p:cNvPr id="30" name="矩形 29"/>
          <p:cNvSpPr/>
          <p:nvPr/>
        </p:nvSpPr>
        <p:spPr>
          <a:xfrm>
            <a:off x="1735292" y="5068751"/>
            <a:ext cx="2389258" cy="307777"/>
          </a:xfrm>
          <a:prstGeom prst="rect">
            <a:avLst/>
          </a:prstGeom>
        </p:spPr>
        <p:txBody>
          <a:bodyPr wrap="square">
            <a:spAutoFit/>
          </a:bodyPr>
          <a:lstStyle/>
          <a:p>
            <a:pPr algn="ctr" fontAlgn="auto">
              <a:spcBef>
                <a:spcPts val="0"/>
              </a:spcBef>
              <a:spcAft>
                <a:spcPts val="0"/>
              </a:spcAft>
            </a:pPr>
            <a:r>
              <a:rPr lang="en-US" sz="1400" dirty="0">
                <a:solidFill>
                  <a:srgbClr val="093F5C"/>
                </a:solidFill>
                <a:latin typeface="微軟正黑體" panose="020B0604030504040204" pitchFamily="34" charset="-120"/>
                <a:ea typeface="微軟正黑體" panose="020B0604030504040204" pitchFamily="34" charset="-120"/>
              </a:rPr>
              <a:t>Changing beddings.</a:t>
            </a:r>
          </a:p>
        </p:txBody>
      </p:sp>
      <p:sp>
        <p:nvSpPr>
          <p:cNvPr id="31" name="矩形 30"/>
          <p:cNvSpPr/>
          <p:nvPr/>
        </p:nvSpPr>
        <p:spPr>
          <a:xfrm>
            <a:off x="4595828" y="2804913"/>
            <a:ext cx="2376264" cy="738664"/>
          </a:xfrm>
          <a:prstGeom prst="rect">
            <a:avLst/>
          </a:prstGeom>
        </p:spPr>
        <p:txBody>
          <a:bodyPr wrap="square">
            <a:spAutoFit/>
          </a:bodyPr>
          <a:lstStyle/>
          <a:p>
            <a:pPr algn="ctr" fontAlgn="auto">
              <a:spcBef>
                <a:spcPts val="0"/>
              </a:spcBef>
              <a:spcAft>
                <a:spcPts val="0"/>
              </a:spcAft>
            </a:pPr>
            <a:r>
              <a:rPr lang="en-US" sz="1400" dirty="0">
                <a:solidFill>
                  <a:srgbClr val="093F5C"/>
                </a:solidFill>
                <a:latin typeface="微軟正黑體" panose="020B0604030504040204" pitchFamily="34" charset="-120"/>
                <a:ea typeface="微軟正黑體" panose="020B0604030504040204" pitchFamily="34" charset="-120"/>
              </a:rPr>
              <a:t>Helping with oral hygiene (including brushing teeth and rinsing)</a:t>
            </a:r>
          </a:p>
        </p:txBody>
      </p:sp>
      <p:sp>
        <p:nvSpPr>
          <p:cNvPr id="32" name="矩形 31"/>
          <p:cNvSpPr/>
          <p:nvPr/>
        </p:nvSpPr>
        <p:spPr>
          <a:xfrm>
            <a:off x="4200071" y="4977981"/>
            <a:ext cx="3094303" cy="307777"/>
          </a:xfrm>
          <a:prstGeom prst="rect">
            <a:avLst/>
          </a:prstGeom>
        </p:spPr>
        <p:txBody>
          <a:bodyPr wrap="square">
            <a:spAutoFit/>
          </a:bodyPr>
          <a:lstStyle/>
          <a:p>
            <a:pPr algn="ctr" fontAlgn="auto">
              <a:spcBef>
                <a:spcPts val="0"/>
              </a:spcBef>
              <a:spcAft>
                <a:spcPts val="0"/>
              </a:spcAft>
            </a:pPr>
            <a:r>
              <a:rPr lang="en-US" sz="1400" dirty="0">
                <a:solidFill>
                  <a:srgbClr val="093F5C"/>
                </a:solidFill>
                <a:latin typeface="微軟正黑體" panose="020B0604030504040204" pitchFamily="34" charset="-120"/>
                <a:ea typeface="微軟正黑體" panose="020B0604030504040204" pitchFamily="34" charset="-120"/>
              </a:rPr>
              <a:t>Helping with nail trimming.</a:t>
            </a:r>
          </a:p>
        </p:txBody>
      </p:sp>
    </p:spTree>
    <p:extLst>
      <p:ext uri="{BB962C8B-B14F-4D97-AF65-F5344CB8AC3E}">
        <p14:creationId xmlns:p14="http://schemas.microsoft.com/office/powerpoint/2010/main" val="55637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p:cNvSpPr txBox="1">
            <a:spLocks/>
          </p:cNvSpPr>
          <p:nvPr/>
        </p:nvSpPr>
        <p:spPr>
          <a:xfrm>
            <a:off x="28947" y="641762"/>
            <a:ext cx="7772400" cy="654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auto">
              <a:spcAft>
                <a:spcPts val="0"/>
              </a:spcAft>
              <a:buNone/>
            </a:pPr>
            <a:r>
              <a:rPr kumimoji="0" lang="en-US" altLang="zh-TW" sz="4000" b="1" dirty="0">
                <a:solidFill>
                  <a:srgbClr val="093F5C"/>
                </a:solidFill>
                <a:latin typeface="微軟正黑體" panose="020B0604030504040204" pitchFamily="34" charset="-120"/>
                <a:ea typeface="微軟正黑體" panose="020B0604030504040204" pitchFamily="34" charset="-120"/>
              </a:rPr>
              <a:t>Outline</a:t>
            </a:r>
          </a:p>
        </p:txBody>
      </p:sp>
      <p:sp>
        <p:nvSpPr>
          <p:cNvPr id="5" name="文字方塊 4"/>
          <p:cNvSpPr txBox="1"/>
          <p:nvPr/>
        </p:nvSpPr>
        <p:spPr>
          <a:xfrm>
            <a:off x="3419872" y="2163681"/>
            <a:ext cx="5130570" cy="1569660"/>
          </a:xfrm>
          <a:prstGeom prst="rect">
            <a:avLst/>
          </a:prstGeom>
          <a:noFill/>
        </p:spPr>
        <p:txBody>
          <a:bodyPr wrap="square" rtlCol="0">
            <a:spAutoFit/>
          </a:bodyPr>
          <a:lstStyle/>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Epidemic Status in Taiwan</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Introduction to HIV and AIDS</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HIV Prevention and Treatment</a:t>
            </a:r>
            <a:br>
              <a:rPr kumimoji="0" lang="en-US" altLang="zh-TW" sz="2400" b="1" dirty="0">
                <a:solidFill>
                  <a:srgbClr val="093F5C"/>
                </a:solidFill>
                <a:latin typeface="微軟正黑體" panose="020B0604030504040204" pitchFamily="34" charset="-120"/>
                <a:ea typeface="微軟正黑體" panose="020B0604030504040204" pitchFamily="34" charset="-120"/>
              </a:rPr>
            </a:br>
            <a:endParaRPr kumimoji="0" lang="en-US" altLang="zh-TW" sz="2400" b="1" dirty="0">
              <a:solidFill>
                <a:srgbClr val="093F5C"/>
              </a:solidFill>
              <a:latin typeface="微軟正黑體" panose="020B0604030504040204" pitchFamily="34" charset="-120"/>
              <a:ea typeface="微軟正黑體" panose="020B0604030504040204" pitchFamily="34" charset="-120"/>
            </a:endParaRPr>
          </a:p>
        </p:txBody>
      </p:sp>
      <p:sp>
        <p:nvSpPr>
          <p:cNvPr id="6" name="文字版面配置區 2"/>
          <p:cNvSpPr txBox="1">
            <a:spLocks/>
          </p:cNvSpPr>
          <p:nvPr/>
        </p:nvSpPr>
        <p:spPr>
          <a:xfrm>
            <a:off x="2922754" y="1157286"/>
            <a:ext cx="6124807" cy="100639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lvl="0" fontAlgn="auto">
              <a:spcAft>
                <a:spcPts val="0"/>
              </a:spcAft>
            </a:pPr>
            <a:r>
              <a:rPr kumimoji="0" lang="en-US" altLang="zh-TW" sz="3200" b="1" dirty="0">
                <a:solidFill>
                  <a:srgbClr val="70AD47">
                    <a:lumMod val="75000"/>
                  </a:srgbClr>
                </a:solidFill>
                <a:latin typeface="微軟正黑體" panose="020B0604030504040204" pitchFamily="34" charset="-120"/>
                <a:ea typeface="微軟正黑體" panose="020B0604030504040204" pitchFamily="34" charset="-120"/>
              </a:rPr>
              <a:t>HIV Prevention Competencies</a:t>
            </a:r>
          </a:p>
        </p:txBody>
      </p:sp>
      <p:sp>
        <p:nvSpPr>
          <p:cNvPr id="7" name="文字版面配置區 2"/>
          <p:cNvSpPr txBox="1">
            <a:spLocks/>
          </p:cNvSpPr>
          <p:nvPr/>
        </p:nvSpPr>
        <p:spPr>
          <a:xfrm>
            <a:off x="2922754" y="3795256"/>
            <a:ext cx="5896469" cy="824887"/>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lvl="0" fontAlgn="auto">
              <a:spcAft>
                <a:spcPts val="0"/>
              </a:spcAft>
            </a:pPr>
            <a:r>
              <a:rPr kumimoji="0" lang="en-US" altLang="zh-TW" sz="3200" b="1" dirty="0">
                <a:solidFill>
                  <a:srgbClr val="70AD47">
                    <a:lumMod val="75000"/>
                  </a:srgbClr>
                </a:solidFill>
                <a:latin typeface="微軟正黑體" panose="020B0604030504040204" pitchFamily="34" charset="-120"/>
                <a:ea typeface="微軟正黑體" panose="020B0604030504040204" pitchFamily="34" charset="-120"/>
              </a:rPr>
              <a:t>Protection Awareness of Care for HIV Infected People</a:t>
            </a:r>
          </a:p>
        </p:txBody>
      </p:sp>
      <p:sp>
        <p:nvSpPr>
          <p:cNvPr id="8" name="文字方塊 7"/>
          <p:cNvSpPr txBox="1"/>
          <p:nvPr/>
        </p:nvSpPr>
        <p:spPr>
          <a:xfrm>
            <a:off x="3419872" y="4601188"/>
            <a:ext cx="6912768" cy="2308324"/>
          </a:xfrm>
          <a:prstGeom prst="rect">
            <a:avLst/>
          </a:prstGeom>
          <a:noFill/>
        </p:spPr>
        <p:txBody>
          <a:bodyPr wrap="square" rtlCol="0">
            <a:spAutoFit/>
          </a:bodyPr>
          <a:lstStyle/>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Risk of HIV Exposure</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Standard Precautions and Principles</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Post-Exposure Prevention</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Misconception FAQ </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Zero Discrimination</a:t>
            </a:r>
            <a:r>
              <a:rPr kumimoji="0" lang="en-US" altLang="zh-TW" sz="2400" b="1" i="0" u="none" strike="noStrike" kern="1200" cap="none" spc="0" normalizeH="0" baseline="0" noProof="0" dirty="0">
                <a:ln>
                  <a:noFill/>
                </a:ln>
                <a:solidFill>
                  <a:srgbClr val="093F5C"/>
                </a:solidFill>
                <a:effectLst/>
                <a:uLnTx/>
                <a:uFillTx/>
                <a:latin typeface="微軟正黑體" panose="020B0604030504040204" pitchFamily="34" charset="-120"/>
                <a:ea typeface="微軟正黑體" panose="020B0604030504040204" pitchFamily="34" charset="-120"/>
                <a:cs typeface="+mn-cs"/>
              </a:rPr>
              <a:t/>
            </a:r>
            <a:br>
              <a:rPr kumimoji="0" lang="en-US" altLang="zh-TW" sz="2400" b="1" i="0" u="none" strike="noStrike" kern="1200" cap="none" spc="0" normalizeH="0" baseline="0" noProof="0" dirty="0">
                <a:ln>
                  <a:noFill/>
                </a:ln>
                <a:solidFill>
                  <a:srgbClr val="093F5C"/>
                </a:solidFill>
                <a:effectLst/>
                <a:uLnTx/>
                <a:uFillTx/>
                <a:latin typeface="微軟正黑體" panose="020B0604030504040204" pitchFamily="34" charset="-120"/>
                <a:ea typeface="微軟正黑體" panose="020B0604030504040204" pitchFamily="34" charset="-120"/>
                <a:cs typeface="+mn-cs"/>
              </a:rPr>
            </a:br>
            <a:endParaRPr kumimoji="0" lang="zh-TW" altLang="en-US" sz="2400" b="1" i="0" u="none" strike="noStrike" kern="1200" cap="none" spc="0" normalizeH="0" baseline="0" noProof="0" dirty="0">
              <a:ln>
                <a:noFill/>
              </a:ln>
              <a:solidFill>
                <a:srgbClr val="093F5C"/>
              </a:solidFill>
              <a:effectLst/>
              <a:uLnTx/>
              <a:uFillTx/>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0" y="-91440"/>
            <a:ext cx="2826327" cy="7190509"/>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28" name="群組 27"/>
          <p:cNvGrpSpPr/>
          <p:nvPr/>
        </p:nvGrpSpPr>
        <p:grpSpPr>
          <a:xfrm>
            <a:off x="0" y="-91439"/>
            <a:ext cx="2826327" cy="7074130"/>
            <a:chOff x="0" y="22465"/>
            <a:chExt cx="2959964" cy="6875208"/>
          </a:xfrm>
        </p:grpSpPr>
        <p:sp>
          <p:nvSpPr>
            <p:cNvPr id="19" name="Heart 45">
              <a:extLst>
                <a:ext uri="{FF2B5EF4-FFF2-40B4-BE49-F238E27FC236}">
                  <a16:creationId xmlns:a16="http://schemas.microsoft.com/office/drawing/2014/main" id="{0D61234A-9078-497B-B44F-C85C29220E10}"/>
                </a:ext>
              </a:extLst>
            </p:cNvPr>
            <p:cNvSpPr/>
            <p:nvPr/>
          </p:nvSpPr>
          <p:spPr>
            <a:xfrm>
              <a:off x="1056540" y="3012845"/>
              <a:ext cx="874316" cy="874316"/>
            </a:xfrm>
            <a:prstGeom prst="hear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5">
              <a:extLst>
                <a:ext uri="{FF2B5EF4-FFF2-40B4-BE49-F238E27FC236}">
                  <a16:creationId xmlns:a16="http://schemas.microsoft.com/office/drawing/2014/main" id="{F81CEE53-7F4A-4984-ADDF-72E44539565F}"/>
                </a:ext>
              </a:extLst>
            </p:cNvPr>
            <p:cNvSpPr/>
            <p:nvPr/>
          </p:nvSpPr>
          <p:spPr>
            <a:xfrm rot="16200000">
              <a:off x="657016" y="6013533"/>
              <a:ext cx="164592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36">
              <a:extLst>
                <a:ext uri="{FF2B5EF4-FFF2-40B4-BE49-F238E27FC236}">
                  <a16:creationId xmlns:a16="http://schemas.microsoft.com/office/drawing/2014/main" id="{8B4D6C70-F433-47A4-A279-102747793736}"/>
                </a:ext>
              </a:extLst>
            </p:cNvPr>
            <p:cNvSpPr>
              <a:spLocks/>
            </p:cNvSpPr>
            <p:nvPr/>
          </p:nvSpPr>
          <p:spPr bwMode="auto">
            <a:xfrm>
              <a:off x="220560" y="3871975"/>
              <a:ext cx="2527532" cy="1488821"/>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rgbClr val="507C8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2" name="Freeform 36">
              <a:extLst>
                <a:ext uri="{FF2B5EF4-FFF2-40B4-BE49-F238E27FC236}">
                  <a16:creationId xmlns:a16="http://schemas.microsoft.com/office/drawing/2014/main" id="{2C5C9A3E-99C9-4205-B483-5AB38D9831DC}"/>
                </a:ext>
              </a:extLst>
            </p:cNvPr>
            <p:cNvSpPr>
              <a:spLocks/>
            </p:cNvSpPr>
            <p:nvPr/>
          </p:nvSpPr>
          <p:spPr bwMode="auto">
            <a:xfrm>
              <a:off x="0" y="1898246"/>
              <a:ext cx="2959964" cy="1980369"/>
            </a:xfrm>
            <a:custGeom>
              <a:avLst/>
              <a:gdLst>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8813 w 1608138"/>
                <a:gd name="connsiteY49" fmla="*/ 19050 h 1075928"/>
                <a:gd name="connsiteX50" fmla="*/ 663575 w 1608138"/>
                <a:gd name="connsiteY50" fmla="*/ 25400 h 1075928"/>
                <a:gd name="connsiteX51" fmla="*/ 676275 w 1608138"/>
                <a:gd name="connsiteY51" fmla="*/ 53975 h 1075928"/>
                <a:gd name="connsiteX52" fmla="*/ 676275 w 1608138"/>
                <a:gd name="connsiteY52" fmla="*/ 85725 h 1075928"/>
                <a:gd name="connsiteX53" fmla="*/ 666750 w 1608138"/>
                <a:gd name="connsiteY53" fmla="*/ 114300 h 1075928"/>
                <a:gd name="connsiteX54" fmla="*/ 649288 w 1608138"/>
                <a:gd name="connsiteY54" fmla="*/ 138113 h 1075928"/>
                <a:gd name="connsiteX55" fmla="*/ 617538 w 1608138"/>
                <a:gd name="connsiteY55" fmla="*/ 149225 h 1075928"/>
                <a:gd name="connsiteX56" fmla="*/ 585788 w 1608138"/>
                <a:gd name="connsiteY56" fmla="*/ 149225 h 1075928"/>
                <a:gd name="connsiteX57" fmla="*/ 550863 w 1608138"/>
                <a:gd name="connsiteY57" fmla="*/ 141288 h 1075928"/>
                <a:gd name="connsiteX58" fmla="*/ 517525 w 1608138"/>
                <a:gd name="connsiteY58" fmla="*/ 131763 h 1075928"/>
                <a:gd name="connsiteX59" fmla="*/ 479425 w 1608138"/>
                <a:gd name="connsiteY59" fmla="*/ 128588 h 1075928"/>
                <a:gd name="connsiteX60" fmla="*/ 441325 w 1608138"/>
                <a:gd name="connsiteY60" fmla="*/ 131763 h 1075928"/>
                <a:gd name="connsiteX61" fmla="*/ 360363 w 1608138"/>
                <a:gd name="connsiteY61" fmla="*/ 158750 h 1075928"/>
                <a:gd name="connsiteX62" fmla="*/ 292100 w 1608138"/>
                <a:gd name="connsiteY62" fmla="*/ 198438 h 1075928"/>
                <a:gd name="connsiteX63" fmla="*/ 231775 w 1608138"/>
                <a:gd name="connsiteY63" fmla="*/ 250825 h 1075928"/>
                <a:gd name="connsiteX64" fmla="*/ 182563 w 1608138"/>
                <a:gd name="connsiteY64" fmla="*/ 307975 h 1075928"/>
                <a:gd name="connsiteX65" fmla="*/ 141288 w 1608138"/>
                <a:gd name="connsiteY65" fmla="*/ 377825 h 1075928"/>
                <a:gd name="connsiteX66" fmla="*/ 109538 w 1608138"/>
                <a:gd name="connsiteY66" fmla="*/ 455613 h 1075928"/>
                <a:gd name="connsiteX67" fmla="*/ 98425 w 1608138"/>
                <a:gd name="connsiteY67" fmla="*/ 512763 h 1075928"/>
                <a:gd name="connsiteX68" fmla="*/ 92075 w 1608138"/>
                <a:gd name="connsiteY68" fmla="*/ 576263 h 1075928"/>
                <a:gd name="connsiteX69" fmla="*/ 95250 w 1608138"/>
                <a:gd name="connsiteY69" fmla="*/ 642938 h 1075928"/>
                <a:gd name="connsiteX70" fmla="*/ 101600 w 1608138"/>
                <a:gd name="connsiteY70" fmla="*/ 709613 h 1075928"/>
                <a:gd name="connsiteX71" fmla="*/ 109538 w 1608138"/>
                <a:gd name="connsiteY71" fmla="*/ 773113 h 1075928"/>
                <a:gd name="connsiteX72" fmla="*/ 123825 w 1608138"/>
                <a:gd name="connsiteY72" fmla="*/ 825500 h 1075928"/>
                <a:gd name="connsiteX73" fmla="*/ 161925 w 1608138"/>
                <a:gd name="connsiteY73" fmla="*/ 928688 h 1075928"/>
                <a:gd name="connsiteX74" fmla="*/ 207963 w 1608138"/>
                <a:gd name="connsiteY74" fmla="*/ 1030288 h 1075928"/>
                <a:gd name="connsiteX75" fmla="*/ 230783 w 1608138"/>
                <a:gd name="connsiteY75" fmla="*/ 1075928 h 1075928"/>
                <a:gd name="connsiteX76" fmla="*/ 119823 w 1608138"/>
                <a:gd name="connsiteY76" fmla="*/ 1075928 h 1075928"/>
                <a:gd name="connsiteX77" fmla="*/ 101600 w 1608138"/>
                <a:gd name="connsiteY77" fmla="*/ 1038225 h 1075928"/>
                <a:gd name="connsiteX78" fmla="*/ 60325 w 1608138"/>
                <a:gd name="connsiteY78" fmla="*/ 938213 h 1075928"/>
                <a:gd name="connsiteX79" fmla="*/ 28575 w 1608138"/>
                <a:gd name="connsiteY79" fmla="*/ 830263 h 1075928"/>
                <a:gd name="connsiteX80" fmla="*/ 14288 w 1608138"/>
                <a:gd name="connsiteY80" fmla="*/ 769938 h 1075928"/>
                <a:gd name="connsiteX81" fmla="*/ 6350 w 1608138"/>
                <a:gd name="connsiteY81" fmla="*/ 700088 h 1075928"/>
                <a:gd name="connsiteX82" fmla="*/ 0 w 1608138"/>
                <a:gd name="connsiteY82" fmla="*/ 628650 h 1075928"/>
                <a:gd name="connsiteX83" fmla="*/ 0 w 1608138"/>
                <a:gd name="connsiteY83" fmla="*/ 554038 h 1075928"/>
                <a:gd name="connsiteX84" fmla="*/ 9525 w 1608138"/>
                <a:gd name="connsiteY84" fmla="*/ 487363 h 1075928"/>
                <a:gd name="connsiteX85" fmla="*/ 23813 w 1608138"/>
                <a:gd name="connsiteY85" fmla="*/ 423863 h 1075928"/>
                <a:gd name="connsiteX86" fmla="*/ 52388 w 1608138"/>
                <a:gd name="connsiteY86" fmla="*/ 342900 h 1075928"/>
                <a:gd name="connsiteX87" fmla="*/ 95250 w 1608138"/>
                <a:gd name="connsiteY87" fmla="*/ 271463 h 1075928"/>
                <a:gd name="connsiteX88" fmla="*/ 144463 w 1608138"/>
                <a:gd name="connsiteY88" fmla="*/ 204788 h 1075928"/>
                <a:gd name="connsiteX89" fmla="*/ 204788 w 1608138"/>
                <a:gd name="connsiteY89" fmla="*/ 146050 h 1075928"/>
                <a:gd name="connsiteX90" fmla="*/ 271463 w 1608138"/>
                <a:gd name="connsiteY90" fmla="*/ 96838 h 1075928"/>
                <a:gd name="connsiteX91" fmla="*/ 346075 w 1608138"/>
                <a:gd name="connsiteY91" fmla="*/ 63500 h 1075928"/>
                <a:gd name="connsiteX92" fmla="*/ 395288 w 1608138"/>
                <a:gd name="connsiteY92" fmla="*/ 49213 h 1075928"/>
                <a:gd name="connsiteX93" fmla="*/ 447675 w 1608138"/>
                <a:gd name="connsiteY93" fmla="*/ 36513 h 1075928"/>
                <a:gd name="connsiteX94" fmla="*/ 500063 w 1608138"/>
                <a:gd name="connsiteY94" fmla="*/ 28575 h 1075928"/>
                <a:gd name="connsiteX95" fmla="*/ 549275 w 1608138"/>
                <a:gd name="connsiteY95" fmla="*/ 17463 h 1075928"/>
                <a:gd name="connsiteX96" fmla="*/ 595313 w 1608138"/>
                <a:gd name="connsiteY96"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8813 w 1608138"/>
                <a:gd name="connsiteY48" fmla="*/ 19050 h 1075928"/>
                <a:gd name="connsiteX49" fmla="*/ 663575 w 1608138"/>
                <a:gd name="connsiteY49" fmla="*/ 25400 h 1075928"/>
                <a:gd name="connsiteX50" fmla="*/ 676275 w 1608138"/>
                <a:gd name="connsiteY50" fmla="*/ 53975 h 1075928"/>
                <a:gd name="connsiteX51" fmla="*/ 676275 w 1608138"/>
                <a:gd name="connsiteY51" fmla="*/ 85725 h 1075928"/>
                <a:gd name="connsiteX52" fmla="*/ 666750 w 1608138"/>
                <a:gd name="connsiteY52" fmla="*/ 114300 h 1075928"/>
                <a:gd name="connsiteX53" fmla="*/ 649288 w 1608138"/>
                <a:gd name="connsiteY53" fmla="*/ 138113 h 1075928"/>
                <a:gd name="connsiteX54" fmla="*/ 617538 w 1608138"/>
                <a:gd name="connsiteY54" fmla="*/ 149225 h 1075928"/>
                <a:gd name="connsiteX55" fmla="*/ 585788 w 1608138"/>
                <a:gd name="connsiteY55" fmla="*/ 149225 h 1075928"/>
                <a:gd name="connsiteX56" fmla="*/ 550863 w 1608138"/>
                <a:gd name="connsiteY56" fmla="*/ 141288 h 1075928"/>
                <a:gd name="connsiteX57" fmla="*/ 517525 w 1608138"/>
                <a:gd name="connsiteY57" fmla="*/ 131763 h 1075928"/>
                <a:gd name="connsiteX58" fmla="*/ 479425 w 1608138"/>
                <a:gd name="connsiteY58" fmla="*/ 128588 h 1075928"/>
                <a:gd name="connsiteX59" fmla="*/ 441325 w 1608138"/>
                <a:gd name="connsiteY59" fmla="*/ 131763 h 1075928"/>
                <a:gd name="connsiteX60" fmla="*/ 360363 w 1608138"/>
                <a:gd name="connsiteY60" fmla="*/ 158750 h 1075928"/>
                <a:gd name="connsiteX61" fmla="*/ 292100 w 1608138"/>
                <a:gd name="connsiteY61" fmla="*/ 198438 h 1075928"/>
                <a:gd name="connsiteX62" fmla="*/ 231775 w 1608138"/>
                <a:gd name="connsiteY62" fmla="*/ 250825 h 1075928"/>
                <a:gd name="connsiteX63" fmla="*/ 182563 w 1608138"/>
                <a:gd name="connsiteY63" fmla="*/ 307975 h 1075928"/>
                <a:gd name="connsiteX64" fmla="*/ 141288 w 1608138"/>
                <a:gd name="connsiteY64" fmla="*/ 377825 h 1075928"/>
                <a:gd name="connsiteX65" fmla="*/ 109538 w 1608138"/>
                <a:gd name="connsiteY65" fmla="*/ 455613 h 1075928"/>
                <a:gd name="connsiteX66" fmla="*/ 98425 w 1608138"/>
                <a:gd name="connsiteY66" fmla="*/ 512763 h 1075928"/>
                <a:gd name="connsiteX67" fmla="*/ 92075 w 1608138"/>
                <a:gd name="connsiteY67" fmla="*/ 576263 h 1075928"/>
                <a:gd name="connsiteX68" fmla="*/ 95250 w 1608138"/>
                <a:gd name="connsiteY68" fmla="*/ 642938 h 1075928"/>
                <a:gd name="connsiteX69" fmla="*/ 101600 w 1608138"/>
                <a:gd name="connsiteY69" fmla="*/ 709613 h 1075928"/>
                <a:gd name="connsiteX70" fmla="*/ 109538 w 1608138"/>
                <a:gd name="connsiteY70" fmla="*/ 773113 h 1075928"/>
                <a:gd name="connsiteX71" fmla="*/ 123825 w 1608138"/>
                <a:gd name="connsiteY71" fmla="*/ 825500 h 1075928"/>
                <a:gd name="connsiteX72" fmla="*/ 161925 w 1608138"/>
                <a:gd name="connsiteY72" fmla="*/ 928688 h 1075928"/>
                <a:gd name="connsiteX73" fmla="*/ 207963 w 1608138"/>
                <a:gd name="connsiteY73" fmla="*/ 1030288 h 1075928"/>
                <a:gd name="connsiteX74" fmla="*/ 230783 w 1608138"/>
                <a:gd name="connsiteY74" fmla="*/ 1075928 h 1075928"/>
                <a:gd name="connsiteX75" fmla="*/ 119823 w 1608138"/>
                <a:gd name="connsiteY75" fmla="*/ 1075928 h 1075928"/>
                <a:gd name="connsiteX76" fmla="*/ 101600 w 1608138"/>
                <a:gd name="connsiteY76" fmla="*/ 1038225 h 1075928"/>
                <a:gd name="connsiteX77" fmla="*/ 60325 w 1608138"/>
                <a:gd name="connsiteY77" fmla="*/ 938213 h 1075928"/>
                <a:gd name="connsiteX78" fmla="*/ 28575 w 1608138"/>
                <a:gd name="connsiteY78" fmla="*/ 830263 h 1075928"/>
                <a:gd name="connsiteX79" fmla="*/ 14288 w 1608138"/>
                <a:gd name="connsiteY79" fmla="*/ 769938 h 1075928"/>
                <a:gd name="connsiteX80" fmla="*/ 6350 w 1608138"/>
                <a:gd name="connsiteY80" fmla="*/ 700088 h 1075928"/>
                <a:gd name="connsiteX81" fmla="*/ 0 w 1608138"/>
                <a:gd name="connsiteY81" fmla="*/ 628650 h 1075928"/>
                <a:gd name="connsiteX82" fmla="*/ 0 w 1608138"/>
                <a:gd name="connsiteY82" fmla="*/ 554038 h 1075928"/>
                <a:gd name="connsiteX83" fmla="*/ 9525 w 1608138"/>
                <a:gd name="connsiteY83" fmla="*/ 487363 h 1075928"/>
                <a:gd name="connsiteX84" fmla="*/ 23813 w 1608138"/>
                <a:gd name="connsiteY84" fmla="*/ 423863 h 1075928"/>
                <a:gd name="connsiteX85" fmla="*/ 52388 w 1608138"/>
                <a:gd name="connsiteY85" fmla="*/ 342900 h 1075928"/>
                <a:gd name="connsiteX86" fmla="*/ 95250 w 1608138"/>
                <a:gd name="connsiteY86" fmla="*/ 271463 h 1075928"/>
                <a:gd name="connsiteX87" fmla="*/ 144463 w 1608138"/>
                <a:gd name="connsiteY87" fmla="*/ 204788 h 1075928"/>
                <a:gd name="connsiteX88" fmla="*/ 204788 w 1608138"/>
                <a:gd name="connsiteY88" fmla="*/ 146050 h 1075928"/>
                <a:gd name="connsiteX89" fmla="*/ 271463 w 1608138"/>
                <a:gd name="connsiteY89" fmla="*/ 96838 h 1075928"/>
                <a:gd name="connsiteX90" fmla="*/ 346075 w 1608138"/>
                <a:gd name="connsiteY90" fmla="*/ 63500 h 1075928"/>
                <a:gd name="connsiteX91" fmla="*/ 395288 w 1608138"/>
                <a:gd name="connsiteY91" fmla="*/ 49213 h 1075928"/>
                <a:gd name="connsiteX92" fmla="*/ 447675 w 1608138"/>
                <a:gd name="connsiteY92" fmla="*/ 36513 h 1075928"/>
                <a:gd name="connsiteX93" fmla="*/ 500063 w 1608138"/>
                <a:gd name="connsiteY93" fmla="*/ 28575 h 1075928"/>
                <a:gd name="connsiteX94" fmla="*/ 549275 w 1608138"/>
                <a:gd name="connsiteY94" fmla="*/ 17463 h 1075928"/>
                <a:gd name="connsiteX95" fmla="*/ 595313 w 1608138"/>
                <a:gd name="connsiteY95"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63575 w 1608138"/>
                <a:gd name="connsiteY48" fmla="*/ 25400 h 1075928"/>
                <a:gd name="connsiteX49" fmla="*/ 676275 w 1608138"/>
                <a:gd name="connsiteY49" fmla="*/ 53975 h 1075928"/>
                <a:gd name="connsiteX50" fmla="*/ 676275 w 1608138"/>
                <a:gd name="connsiteY50" fmla="*/ 85725 h 1075928"/>
                <a:gd name="connsiteX51" fmla="*/ 666750 w 1608138"/>
                <a:gd name="connsiteY51" fmla="*/ 114300 h 1075928"/>
                <a:gd name="connsiteX52" fmla="*/ 649288 w 1608138"/>
                <a:gd name="connsiteY52" fmla="*/ 138113 h 1075928"/>
                <a:gd name="connsiteX53" fmla="*/ 617538 w 1608138"/>
                <a:gd name="connsiteY53" fmla="*/ 149225 h 1075928"/>
                <a:gd name="connsiteX54" fmla="*/ 585788 w 1608138"/>
                <a:gd name="connsiteY54" fmla="*/ 149225 h 1075928"/>
                <a:gd name="connsiteX55" fmla="*/ 550863 w 1608138"/>
                <a:gd name="connsiteY55" fmla="*/ 141288 h 1075928"/>
                <a:gd name="connsiteX56" fmla="*/ 517525 w 1608138"/>
                <a:gd name="connsiteY56" fmla="*/ 131763 h 1075928"/>
                <a:gd name="connsiteX57" fmla="*/ 479425 w 1608138"/>
                <a:gd name="connsiteY57" fmla="*/ 128588 h 1075928"/>
                <a:gd name="connsiteX58" fmla="*/ 441325 w 1608138"/>
                <a:gd name="connsiteY58" fmla="*/ 131763 h 1075928"/>
                <a:gd name="connsiteX59" fmla="*/ 360363 w 1608138"/>
                <a:gd name="connsiteY59" fmla="*/ 158750 h 1075928"/>
                <a:gd name="connsiteX60" fmla="*/ 292100 w 1608138"/>
                <a:gd name="connsiteY60" fmla="*/ 198438 h 1075928"/>
                <a:gd name="connsiteX61" fmla="*/ 231775 w 1608138"/>
                <a:gd name="connsiteY61" fmla="*/ 250825 h 1075928"/>
                <a:gd name="connsiteX62" fmla="*/ 182563 w 1608138"/>
                <a:gd name="connsiteY62" fmla="*/ 307975 h 1075928"/>
                <a:gd name="connsiteX63" fmla="*/ 141288 w 1608138"/>
                <a:gd name="connsiteY63" fmla="*/ 377825 h 1075928"/>
                <a:gd name="connsiteX64" fmla="*/ 109538 w 1608138"/>
                <a:gd name="connsiteY64" fmla="*/ 455613 h 1075928"/>
                <a:gd name="connsiteX65" fmla="*/ 98425 w 1608138"/>
                <a:gd name="connsiteY65" fmla="*/ 512763 h 1075928"/>
                <a:gd name="connsiteX66" fmla="*/ 92075 w 1608138"/>
                <a:gd name="connsiteY66" fmla="*/ 576263 h 1075928"/>
                <a:gd name="connsiteX67" fmla="*/ 95250 w 1608138"/>
                <a:gd name="connsiteY67" fmla="*/ 642938 h 1075928"/>
                <a:gd name="connsiteX68" fmla="*/ 101600 w 1608138"/>
                <a:gd name="connsiteY68" fmla="*/ 709613 h 1075928"/>
                <a:gd name="connsiteX69" fmla="*/ 109538 w 1608138"/>
                <a:gd name="connsiteY69" fmla="*/ 773113 h 1075928"/>
                <a:gd name="connsiteX70" fmla="*/ 123825 w 1608138"/>
                <a:gd name="connsiteY70" fmla="*/ 825500 h 1075928"/>
                <a:gd name="connsiteX71" fmla="*/ 161925 w 1608138"/>
                <a:gd name="connsiteY71" fmla="*/ 928688 h 1075928"/>
                <a:gd name="connsiteX72" fmla="*/ 207963 w 1608138"/>
                <a:gd name="connsiteY72" fmla="*/ 1030288 h 1075928"/>
                <a:gd name="connsiteX73" fmla="*/ 230783 w 1608138"/>
                <a:gd name="connsiteY73" fmla="*/ 1075928 h 1075928"/>
                <a:gd name="connsiteX74" fmla="*/ 119823 w 1608138"/>
                <a:gd name="connsiteY74" fmla="*/ 1075928 h 1075928"/>
                <a:gd name="connsiteX75" fmla="*/ 101600 w 1608138"/>
                <a:gd name="connsiteY75" fmla="*/ 1038225 h 1075928"/>
                <a:gd name="connsiteX76" fmla="*/ 60325 w 1608138"/>
                <a:gd name="connsiteY76" fmla="*/ 938213 h 1075928"/>
                <a:gd name="connsiteX77" fmla="*/ 28575 w 1608138"/>
                <a:gd name="connsiteY77" fmla="*/ 830263 h 1075928"/>
                <a:gd name="connsiteX78" fmla="*/ 14288 w 1608138"/>
                <a:gd name="connsiteY78" fmla="*/ 769938 h 1075928"/>
                <a:gd name="connsiteX79" fmla="*/ 6350 w 1608138"/>
                <a:gd name="connsiteY79" fmla="*/ 700088 h 1075928"/>
                <a:gd name="connsiteX80" fmla="*/ 0 w 1608138"/>
                <a:gd name="connsiteY80" fmla="*/ 628650 h 1075928"/>
                <a:gd name="connsiteX81" fmla="*/ 0 w 1608138"/>
                <a:gd name="connsiteY81" fmla="*/ 554038 h 1075928"/>
                <a:gd name="connsiteX82" fmla="*/ 9525 w 1608138"/>
                <a:gd name="connsiteY82" fmla="*/ 487363 h 1075928"/>
                <a:gd name="connsiteX83" fmla="*/ 23813 w 1608138"/>
                <a:gd name="connsiteY83" fmla="*/ 423863 h 1075928"/>
                <a:gd name="connsiteX84" fmla="*/ 52388 w 1608138"/>
                <a:gd name="connsiteY84" fmla="*/ 342900 h 1075928"/>
                <a:gd name="connsiteX85" fmla="*/ 95250 w 1608138"/>
                <a:gd name="connsiteY85" fmla="*/ 271463 h 1075928"/>
                <a:gd name="connsiteX86" fmla="*/ 144463 w 1608138"/>
                <a:gd name="connsiteY86" fmla="*/ 204788 h 1075928"/>
                <a:gd name="connsiteX87" fmla="*/ 204788 w 1608138"/>
                <a:gd name="connsiteY87" fmla="*/ 146050 h 1075928"/>
                <a:gd name="connsiteX88" fmla="*/ 271463 w 1608138"/>
                <a:gd name="connsiteY88" fmla="*/ 96838 h 1075928"/>
                <a:gd name="connsiteX89" fmla="*/ 346075 w 1608138"/>
                <a:gd name="connsiteY89" fmla="*/ 63500 h 1075928"/>
                <a:gd name="connsiteX90" fmla="*/ 395288 w 1608138"/>
                <a:gd name="connsiteY90" fmla="*/ 49213 h 1075928"/>
                <a:gd name="connsiteX91" fmla="*/ 447675 w 1608138"/>
                <a:gd name="connsiteY91" fmla="*/ 36513 h 1075928"/>
                <a:gd name="connsiteX92" fmla="*/ 500063 w 1608138"/>
                <a:gd name="connsiteY92" fmla="*/ 28575 h 1075928"/>
                <a:gd name="connsiteX93" fmla="*/ 549275 w 1608138"/>
                <a:gd name="connsiteY93" fmla="*/ 17463 h 1075928"/>
                <a:gd name="connsiteX94" fmla="*/ 595313 w 1608138"/>
                <a:gd name="connsiteY94"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76275 w 1608138"/>
                <a:gd name="connsiteY48" fmla="*/ 85725 h 1075928"/>
                <a:gd name="connsiteX49" fmla="*/ 666750 w 1608138"/>
                <a:gd name="connsiteY49" fmla="*/ 114300 h 1075928"/>
                <a:gd name="connsiteX50" fmla="*/ 649288 w 1608138"/>
                <a:gd name="connsiteY50" fmla="*/ 138113 h 1075928"/>
                <a:gd name="connsiteX51" fmla="*/ 617538 w 1608138"/>
                <a:gd name="connsiteY51" fmla="*/ 149225 h 1075928"/>
                <a:gd name="connsiteX52" fmla="*/ 585788 w 1608138"/>
                <a:gd name="connsiteY52" fmla="*/ 149225 h 1075928"/>
                <a:gd name="connsiteX53" fmla="*/ 550863 w 1608138"/>
                <a:gd name="connsiteY53" fmla="*/ 141288 h 1075928"/>
                <a:gd name="connsiteX54" fmla="*/ 517525 w 1608138"/>
                <a:gd name="connsiteY54" fmla="*/ 131763 h 1075928"/>
                <a:gd name="connsiteX55" fmla="*/ 479425 w 1608138"/>
                <a:gd name="connsiteY55" fmla="*/ 128588 h 1075928"/>
                <a:gd name="connsiteX56" fmla="*/ 441325 w 1608138"/>
                <a:gd name="connsiteY56" fmla="*/ 131763 h 1075928"/>
                <a:gd name="connsiteX57" fmla="*/ 360363 w 1608138"/>
                <a:gd name="connsiteY57" fmla="*/ 158750 h 1075928"/>
                <a:gd name="connsiteX58" fmla="*/ 292100 w 1608138"/>
                <a:gd name="connsiteY58" fmla="*/ 198438 h 1075928"/>
                <a:gd name="connsiteX59" fmla="*/ 231775 w 1608138"/>
                <a:gd name="connsiteY59" fmla="*/ 250825 h 1075928"/>
                <a:gd name="connsiteX60" fmla="*/ 182563 w 1608138"/>
                <a:gd name="connsiteY60" fmla="*/ 307975 h 1075928"/>
                <a:gd name="connsiteX61" fmla="*/ 141288 w 1608138"/>
                <a:gd name="connsiteY61" fmla="*/ 377825 h 1075928"/>
                <a:gd name="connsiteX62" fmla="*/ 109538 w 1608138"/>
                <a:gd name="connsiteY62" fmla="*/ 455613 h 1075928"/>
                <a:gd name="connsiteX63" fmla="*/ 98425 w 1608138"/>
                <a:gd name="connsiteY63" fmla="*/ 512763 h 1075928"/>
                <a:gd name="connsiteX64" fmla="*/ 92075 w 1608138"/>
                <a:gd name="connsiteY64" fmla="*/ 576263 h 1075928"/>
                <a:gd name="connsiteX65" fmla="*/ 95250 w 1608138"/>
                <a:gd name="connsiteY65" fmla="*/ 642938 h 1075928"/>
                <a:gd name="connsiteX66" fmla="*/ 101600 w 1608138"/>
                <a:gd name="connsiteY66" fmla="*/ 709613 h 1075928"/>
                <a:gd name="connsiteX67" fmla="*/ 109538 w 1608138"/>
                <a:gd name="connsiteY67" fmla="*/ 773113 h 1075928"/>
                <a:gd name="connsiteX68" fmla="*/ 123825 w 1608138"/>
                <a:gd name="connsiteY68" fmla="*/ 825500 h 1075928"/>
                <a:gd name="connsiteX69" fmla="*/ 161925 w 1608138"/>
                <a:gd name="connsiteY69" fmla="*/ 928688 h 1075928"/>
                <a:gd name="connsiteX70" fmla="*/ 207963 w 1608138"/>
                <a:gd name="connsiteY70" fmla="*/ 1030288 h 1075928"/>
                <a:gd name="connsiteX71" fmla="*/ 230783 w 1608138"/>
                <a:gd name="connsiteY71" fmla="*/ 1075928 h 1075928"/>
                <a:gd name="connsiteX72" fmla="*/ 119823 w 1608138"/>
                <a:gd name="connsiteY72" fmla="*/ 1075928 h 1075928"/>
                <a:gd name="connsiteX73" fmla="*/ 101600 w 1608138"/>
                <a:gd name="connsiteY73" fmla="*/ 1038225 h 1075928"/>
                <a:gd name="connsiteX74" fmla="*/ 60325 w 1608138"/>
                <a:gd name="connsiteY74" fmla="*/ 938213 h 1075928"/>
                <a:gd name="connsiteX75" fmla="*/ 28575 w 1608138"/>
                <a:gd name="connsiteY75" fmla="*/ 830263 h 1075928"/>
                <a:gd name="connsiteX76" fmla="*/ 14288 w 1608138"/>
                <a:gd name="connsiteY76" fmla="*/ 769938 h 1075928"/>
                <a:gd name="connsiteX77" fmla="*/ 6350 w 1608138"/>
                <a:gd name="connsiteY77" fmla="*/ 700088 h 1075928"/>
                <a:gd name="connsiteX78" fmla="*/ 0 w 1608138"/>
                <a:gd name="connsiteY78" fmla="*/ 628650 h 1075928"/>
                <a:gd name="connsiteX79" fmla="*/ 0 w 1608138"/>
                <a:gd name="connsiteY79" fmla="*/ 554038 h 1075928"/>
                <a:gd name="connsiteX80" fmla="*/ 9525 w 1608138"/>
                <a:gd name="connsiteY80" fmla="*/ 487363 h 1075928"/>
                <a:gd name="connsiteX81" fmla="*/ 23813 w 1608138"/>
                <a:gd name="connsiteY81" fmla="*/ 423863 h 1075928"/>
                <a:gd name="connsiteX82" fmla="*/ 52388 w 1608138"/>
                <a:gd name="connsiteY82" fmla="*/ 342900 h 1075928"/>
                <a:gd name="connsiteX83" fmla="*/ 95250 w 1608138"/>
                <a:gd name="connsiteY83" fmla="*/ 271463 h 1075928"/>
                <a:gd name="connsiteX84" fmla="*/ 144463 w 1608138"/>
                <a:gd name="connsiteY84" fmla="*/ 204788 h 1075928"/>
                <a:gd name="connsiteX85" fmla="*/ 204788 w 1608138"/>
                <a:gd name="connsiteY85" fmla="*/ 146050 h 1075928"/>
                <a:gd name="connsiteX86" fmla="*/ 271463 w 1608138"/>
                <a:gd name="connsiteY86" fmla="*/ 96838 h 1075928"/>
                <a:gd name="connsiteX87" fmla="*/ 346075 w 1608138"/>
                <a:gd name="connsiteY87" fmla="*/ 63500 h 1075928"/>
                <a:gd name="connsiteX88" fmla="*/ 395288 w 1608138"/>
                <a:gd name="connsiteY88" fmla="*/ 49213 h 1075928"/>
                <a:gd name="connsiteX89" fmla="*/ 447675 w 1608138"/>
                <a:gd name="connsiteY89" fmla="*/ 36513 h 1075928"/>
                <a:gd name="connsiteX90" fmla="*/ 500063 w 1608138"/>
                <a:gd name="connsiteY90" fmla="*/ 28575 h 1075928"/>
                <a:gd name="connsiteX91" fmla="*/ 549275 w 1608138"/>
                <a:gd name="connsiteY91" fmla="*/ 17463 h 1075928"/>
                <a:gd name="connsiteX92" fmla="*/ 595313 w 1608138"/>
                <a:gd name="connsiteY92"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66750 w 1608138"/>
                <a:gd name="connsiteY48" fmla="*/ 114300 h 1075928"/>
                <a:gd name="connsiteX49" fmla="*/ 649288 w 1608138"/>
                <a:gd name="connsiteY49" fmla="*/ 138113 h 1075928"/>
                <a:gd name="connsiteX50" fmla="*/ 617538 w 1608138"/>
                <a:gd name="connsiteY50" fmla="*/ 149225 h 1075928"/>
                <a:gd name="connsiteX51" fmla="*/ 585788 w 1608138"/>
                <a:gd name="connsiteY51" fmla="*/ 149225 h 1075928"/>
                <a:gd name="connsiteX52" fmla="*/ 550863 w 1608138"/>
                <a:gd name="connsiteY52" fmla="*/ 141288 h 1075928"/>
                <a:gd name="connsiteX53" fmla="*/ 517525 w 1608138"/>
                <a:gd name="connsiteY53" fmla="*/ 131763 h 1075928"/>
                <a:gd name="connsiteX54" fmla="*/ 479425 w 1608138"/>
                <a:gd name="connsiteY54" fmla="*/ 128588 h 1075928"/>
                <a:gd name="connsiteX55" fmla="*/ 441325 w 1608138"/>
                <a:gd name="connsiteY55" fmla="*/ 131763 h 1075928"/>
                <a:gd name="connsiteX56" fmla="*/ 360363 w 1608138"/>
                <a:gd name="connsiteY56" fmla="*/ 158750 h 1075928"/>
                <a:gd name="connsiteX57" fmla="*/ 292100 w 1608138"/>
                <a:gd name="connsiteY57" fmla="*/ 198438 h 1075928"/>
                <a:gd name="connsiteX58" fmla="*/ 231775 w 1608138"/>
                <a:gd name="connsiteY58" fmla="*/ 250825 h 1075928"/>
                <a:gd name="connsiteX59" fmla="*/ 182563 w 1608138"/>
                <a:gd name="connsiteY59" fmla="*/ 307975 h 1075928"/>
                <a:gd name="connsiteX60" fmla="*/ 141288 w 1608138"/>
                <a:gd name="connsiteY60" fmla="*/ 377825 h 1075928"/>
                <a:gd name="connsiteX61" fmla="*/ 109538 w 1608138"/>
                <a:gd name="connsiteY61" fmla="*/ 455613 h 1075928"/>
                <a:gd name="connsiteX62" fmla="*/ 98425 w 1608138"/>
                <a:gd name="connsiteY62" fmla="*/ 512763 h 1075928"/>
                <a:gd name="connsiteX63" fmla="*/ 92075 w 1608138"/>
                <a:gd name="connsiteY63" fmla="*/ 576263 h 1075928"/>
                <a:gd name="connsiteX64" fmla="*/ 95250 w 1608138"/>
                <a:gd name="connsiteY64" fmla="*/ 642938 h 1075928"/>
                <a:gd name="connsiteX65" fmla="*/ 101600 w 1608138"/>
                <a:gd name="connsiteY65" fmla="*/ 709613 h 1075928"/>
                <a:gd name="connsiteX66" fmla="*/ 109538 w 1608138"/>
                <a:gd name="connsiteY66" fmla="*/ 773113 h 1075928"/>
                <a:gd name="connsiteX67" fmla="*/ 123825 w 1608138"/>
                <a:gd name="connsiteY67" fmla="*/ 825500 h 1075928"/>
                <a:gd name="connsiteX68" fmla="*/ 161925 w 1608138"/>
                <a:gd name="connsiteY68" fmla="*/ 928688 h 1075928"/>
                <a:gd name="connsiteX69" fmla="*/ 207963 w 1608138"/>
                <a:gd name="connsiteY69" fmla="*/ 1030288 h 1075928"/>
                <a:gd name="connsiteX70" fmla="*/ 230783 w 1608138"/>
                <a:gd name="connsiteY70" fmla="*/ 1075928 h 1075928"/>
                <a:gd name="connsiteX71" fmla="*/ 119823 w 1608138"/>
                <a:gd name="connsiteY71" fmla="*/ 1075928 h 1075928"/>
                <a:gd name="connsiteX72" fmla="*/ 101600 w 1608138"/>
                <a:gd name="connsiteY72" fmla="*/ 1038225 h 1075928"/>
                <a:gd name="connsiteX73" fmla="*/ 60325 w 1608138"/>
                <a:gd name="connsiteY73" fmla="*/ 938213 h 1075928"/>
                <a:gd name="connsiteX74" fmla="*/ 28575 w 1608138"/>
                <a:gd name="connsiteY74" fmla="*/ 830263 h 1075928"/>
                <a:gd name="connsiteX75" fmla="*/ 14288 w 1608138"/>
                <a:gd name="connsiteY75" fmla="*/ 769938 h 1075928"/>
                <a:gd name="connsiteX76" fmla="*/ 6350 w 1608138"/>
                <a:gd name="connsiteY76" fmla="*/ 700088 h 1075928"/>
                <a:gd name="connsiteX77" fmla="*/ 0 w 1608138"/>
                <a:gd name="connsiteY77" fmla="*/ 628650 h 1075928"/>
                <a:gd name="connsiteX78" fmla="*/ 0 w 1608138"/>
                <a:gd name="connsiteY78" fmla="*/ 554038 h 1075928"/>
                <a:gd name="connsiteX79" fmla="*/ 9525 w 1608138"/>
                <a:gd name="connsiteY79" fmla="*/ 487363 h 1075928"/>
                <a:gd name="connsiteX80" fmla="*/ 23813 w 1608138"/>
                <a:gd name="connsiteY80" fmla="*/ 423863 h 1075928"/>
                <a:gd name="connsiteX81" fmla="*/ 52388 w 1608138"/>
                <a:gd name="connsiteY81" fmla="*/ 342900 h 1075928"/>
                <a:gd name="connsiteX82" fmla="*/ 95250 w 1608138"/>
                <a:gd name="connsiteY82" fmla="*/ 271463 h 1075928"/>
                <a:gd name="connsiteX83" fmla="*/ 144463 w 1608138"/>
                <a:gd name="connsiteY83" fmla="*/ 204788 h 1075928"/>
                <a:gd name="connsiteX84" fmla="*/ 204788 w 1608138"/>
                <a:gd name="connsiteY84" fmla="*/ 146050 h 1075928"/>
                <a:gd name="connsiteX85" fmla="*/ 271463 w 1608138"/>
                <a:gd name="connsiteY85" fmla="*/ 96838 h 1075928"/>
                <a:gd name="connsiteX86" fmla="*/ 346075 w 1608138"/>
                <a:gd name="connsiteY86" fmla="*/ 63500 h 1075928"/>
                <a:gd name="connsiteX87" fmla="*/ 395288 w 1608138"/>
                <a:gd name="connsiteY87" fmla="*/ 49213 h 1075928"/>
                <a:gd name="connsiteX88" fmla="*/ 447675 w 1608138"/>
                <a:gd name="connsiteY88" fmla="*/ 36513 h 1075928"/>
                <a:gd name="connsiteX89" fmla="*/ 500063 w 1608138"/>
                <a:gd name="connsiteY89" fmla="*/ 28575 h 1075928"/>
                <a:gd name="connsiteX90" fmla="*/ 549275 w 1608138"/>
                <a:gd name="connsiteY90" fmla="*/ 17463 h 1075928"/>
                <a:gd name="connsiteX91" fmla="*/ 595313 w 1608138"/>
                <a:gd name="connsiteY91"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3" name="Rectangle 12">
              <a:extLst>
                <a:ext uri="{FF2B5EF4-FFF2-40B4-BE49-F238E27FC236}">
                  <a16:creationId xmlns:a16="http://schemas.microsoft.com/office/drawing/2014/main" id="{E65C77D5-2587-46D8-A268-CA228B4A098C}"/>
                </a:ext>
              </a:extLst>
            </p:cNvPr>
            <p:cNvSpPr/>
            <p:nvPr/>
          </p:nvSpPr>
          <p:spPr>
            <a:xfrm rot="16200000">
              <a:off x="-152222" y="1607205"/>
              <a:ext cx="329184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44">
              <a:extLst>
                <a:ext uri="{FF2B5EF4-FFF2-40B4-BE49-F238E27FC236}">
                  <a16:creationId xmlns:a16="http://schemas.microsoft.com/office/drawing/2014/main" id="{4CD9DB49-0254-44A0-BE69-F368A157C8BA}"/>
                </a:ext>
              </a:extLst>
            </p:cNvPr>
            <p:cNvGrpSpPr/>
            <p:nvPr/>
          </p:nvGrpSpPr>
          <p:grpSpPr>
            <a:xfrm>
              <a:off x="1291919" y="3215458"/>
              <a:ext cx="376126" cy="376126"/>
              <a:chOff x="1733181" y="3181305"/>
              <a:chExt cx="376126" cy="376126"/>
            </a:xfrm>
          </p:grpSpPr>
          <p:sp>
            <p:nvSpPr>
              <p:cNvPr id="25" name="Oval 9">
                <a:extLst>
                  <a:ext uri="{FF2B5EF4-FFF2-40B4-BE49-F238E27FC236}">
                    <a16:creationId xmlns:a16="http://schemas.microsoft.com/office/drawing/2014/main" id="{2533CAEC-985A-4B21-955A-E622106FA4B4}"/>
                  </a:ext>
                </a:extLst>
              </p:cNvPr>
              <p:cNvSpPr/>
              <p:nvPr/>
            </p:nvSpPr>
            <p:spPr>
              <a:xfrm rot="16200000">
                <a:off x="1733181" y="3181305"/>
                <a:ext cx="376126" cy="37612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10">
                <a:extLst>
                  <a:ext uri="{FF2B5EF4-FFF2-40B4-BE49-F238E27FC236}">
                    <a16:creationId xmlns:a16="http://schemas.microsoft.com/office/drawing/2014/main" id="{BCC6A506-154C-470E-A60B-988C7FC2B1BA}"/>
                  </a:ext>
                </a:extLst>
              </p:cNvPr>
              <p:cNvSpPr/>
              <p:nvPr/>
            </p:nvSpPr>
            <p:spPr>
              <a:xfrm rot="16200000">
                <a:off x="1770777" y="3218901"/>
                <a:ext cx="300935" cy="300935"/>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11">
                <a:extLst>
                  <a:ext uri="{FF2B5EF4-FFF2-40B4-BE49-F238E27FC236}">
                    <a16:creationId xmlns:a16="http://schemas.microsoft.com/office/drawing/2014/main" id="{2CDE85E2-17CB-4EE3-9E0F-D4D1CFA65AD6}"/>
                  </a:ext>
                </a:extLst>
              </p:cNvPr>
              <p:cNvSpPr>
                <a:spLocks noChangeAspect="1"/>
              </p:cNvSpPr>
              <p:nvPr/>
            </p:nvSpPr>
            <p:spPr>
              <a:xfrm rot="16200000" flipH="1">
                <a:off x="1904378" y="3352502"/>
                <a:ext cx="33732" cy="337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投影片編號版面配置區 1">
            <a:extLst>
              <a:ext uri="{FF2B5EF4-FFF2-40B4-BE49-F238E27FC236}">
                <a16:creationId xmlns:a16="http://schemas.microsoft.com/office/drawing/2014/main" id="{9D78C3B4-F7C5-4F88-BBDC-F7000CB01D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51020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3"/>
          <p:cNvSpPr>
            <a:spLocks noGrp="1"/>
          </p:cNvSpPr>
          <p:nvPr>
            <p:ph type="title"/>
          </p:nvPr>
        </p:nvSpPr>
        <p:spPr>
          <a:xfrm>
            <a:off x="772362" y="127386"/>
            <a:ext cx="7599276" cy="1143000"/>
          </a:xfrm>
        </p:spPr>
        <p:txBody>
          <a:bodyPr>
            <a:noAutofit/>
          </a:bodyPr>
          <a:lstStyle/>
          <a:p>
            <a:r>
              <a:rPr lang="en-US" altLang="zh-TW" sz="3600" b="1" dirty="0">
                <a:solidFill>
                  <a:schemeClr val="bg1"/>
                </a:solidFill>
                <a:latin typeface="微軟正黑體" panose="020B0604030504040204" pitchFamily="34" charset="-120"/>
                <a:ea typeface="微軟正黑體" panose="020B0604030504040204" pitchFamily="34" charset="-120"/>
              </a:rPr>
              <a:t>Standard Precaution</a:t>
            </a:r>
            <a:endParaRPr lang="zh-TW" altLang="en-US" sz="3600" b="1" dirty="0">
              <a:solidFill>
                <a:schemeClr val="bg1"/>
              </a:solidFill>
              <a:latin typeface="微軟正黑體" panose="020B0604030504040204" pitchFamily="34" charset="-120"/>
              <a:ea typeface="微軟正黑體" panose="020B0604030504040204" pitchFamily="34" charset="-120"/>
            </a:endParaRPr>
          </a:p>
        </p:txBody>
      </p:sp>
      <p:sp>
        <p:nvSpPr>
          <p:cNvPr id="6" name="矩形 5"/>
          <p:cNvSpPr/>
          <p:nvPr>
            <p:custDataLst>
              <p:tags r:id="rId1"/>
            </p:custDataLst>
          </p:nvPr>
        </p:nvSpPr>
        <p:spPr>
          <a:xfrm>
            <a:off x="463317" y="1692159"/>
            <a:ext cx="8217367" cy="3354765"/>
          </a:xfrm>
          <a:prstGeom prst="rect">
            <a:avLst/>
          </a:prstGeom>
          <a:noFill/>
        </p:spPr>
        <p:txBody>
          <a:bodyPr wrap="square">
            <a:spAutoFit/>
          </a:bodyPr>
          <a:lstStyle/>
          <a:p>
            <a:pPr algn="just"/>
            <a:r>
              <a:rPr lang="en-US" altLang="zh-TW" sz="2800" b="1" dirty="0">
                <a:solidFill>
                  <a:srgbClr val="093F5C"/>
                </a:solidFill>
                <a:latin typeface="微軟正黑體" panose="020B0604030504040204" pitchFamily="34" charset="-120"/>
                <a:ea typeface="微軟正黑體" panose="020B0604030504040204" pitchFamily="34" charset="-120"/>
              </a:rPr>
              <a:t>Considering the following as transmittable infective agents is the basic principle:</a:t>
            </a:r>
          </a:p>
          <a:p>
            <a:pPr algn="just"/>
            <a:endParaRPr lang="zh-TW" altLang="en-US" sz="2800" dirty="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AutoNum type="circleNumWdWhitePlain"/>
            </a:pPr>
            <a:r>
              <a:rPr lang="en-US" altLang="zh-TW" sz="32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Blood</a:t>
            </a:r>
          </a:p>
          <a:p>
            <a:pPr marL="457200" indent="-457200">
              <a:buFont typeface="Wingdings" panose="05000000000000000000" pitchFamily="2" charset="2"/>
              <a:buAutoNum type="circleNumWdWhitePlain"/>
            </a:pPr>
            <a:r>
              <a:rPr lang="en-US" altLang="zh-TW" sz="32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Bodily fluids</a:t>
            </a:r>
          </a:p>
          <a:p>
            <a:pPr marL="457200" indent="-457200">
              <a:buFont typeface="Wingdings" panose="05000000000000000000" pitchFamily="2" charset="2"/>
              <a:buAutoNum type="circleNumWdWhitePlain"/>
            </a:pPr>
            <a:r>
              <a:rPr lang="en-US" altLang="zh-TW" sz="32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Open wounds of skin </a:t>
            </a:r>
            <a:endParaRPr lang="en-US" altLang="zh-TW" sz="3200" b="1" dirty="0" smtClean="0">
              <a:solidFill>
                <a:srgbClr val="0070C0"/>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32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3200" b="1" dirty="0" smtClean="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3200" b="1" dirty="0" smtClean="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or</a:t>
            </a:r>
            <a:r>
              <a:rPr lang="zh-TW" altLang="en-US" sz="3200" b="1" dirty="0" smtClean="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32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mucous </a:t>
            </a:r>
            <a:r>
              <a:rPr lang="en-US" altLang="zh-TW" sz="3200" b="1" dirty="0" smtClean="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membrane</a:t>
            </a:r>
            <a:endParaRPr lang="en-US" altLang="zh-TW" sz="3200"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7" name="圖片 6"/>
          <p:cNvPicPr>
            <a:picLocks noChangeAspect="1"/>
          </p:cNvPicPr>
          <p:nvPr/>
        </p:nvPicPr>
        <p:blipFill>
          <a:blip r:embed="rId3"/>
          <a:stretch>
            <a:fillRect/>
          </a:stretch>
        </p:blipFill>
        <p:spPr>
          <a:xfrm>
            <a:off x="5508104" y="3030221"/>
            <a:ext cx="3349409" cy="3349409"/>
          </a:xfrm>
          <a:prstGeom prst="rect">
            <a:avLst/>
          </a:prstGeom>
        </p:spPr>
      </p:pic>
      <p:sp>
        <p:nvSpPr>
          <p:cNvPr id="2" name="投影片編號版面配置區 1">
            <a:extLst>
              <a:ext uri="{FF2B5EF4-FFF2-40B4-BE49-F238E27FC236}">
                <a16:creationId xmlns:a16="http://schemas.microsoft.com/office/drawing/2014/main" id="{893295D8-6820-4D46-BAC7-A338E459A494}"/>
              </a:ext>
            </a:extLst>
          </p:cNvPr>
          <p:cNvSpPr>
            <a:spLocks noGrp="1"/>
          </p:cNvSpPr>
          <p:nvPr>
            <p:ph type="sldNum" sz="quarter" idx="12"/>
          </p:nvPr>
        </p:nvSpPr>
        <p:spPr/>
        <p:txBody>
          <a:bodyPr/>
          <a:lstStyle/>
          <a:p>
            <a:fld id="{DF4C4211-DC08-42C6-B13C-B804F08D47A0}" type="slidenum">
              <a:rPr lang="zh-TW" altLang="en-US" smtClean="0"/>
              <a:t>20</a:t>
            </a:fld>
            <a:endParaRPr lang="zh-TW" altLang="en-US"/>
          </a:p>
        </p:txBody>
      </p:sp>
    </p:spTree>
    <p:extLst>
      <p:ext uri="{BB962C8B-B14F-4D97-AF65-F5344CB8AC3E}">
        <p14:creationId xmlns:p14="http://schemas.microsoft.com/office/powerpoint/2010/main" val="2040123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標題 3"/>
          <p:cNvSpPr txBox="1">
            <a:spLocks/>
          </p:cNvSpPr>
          <p:nvPr/>
        </p:nvSpPr>
        <p:spPr>
          <a:xfrm>
            <a:off x="-76953" y="154665"/>
            <a:ext cx="9108504" cy="1143000"/>
          </a:xfrm>
          <a:prstGeom prst="rect">
            <a:avLst/>
          </a:prstGeom>
        </p:spPr>
        <p:txBody>
          <a:bodyPr vert="horz" lIns="91440" tIns="45720" rIns="91440" bIns="45720" rtlCol="0" anchor="ctr">
            <a:noAutofit/>
          </a:bodyPr>
          <a:lstStyle>
            <a:lvl1pP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pPr algn="ctr"/>
            <a:r>
              <a:rPr lang="en-US" altLang="zh-TW" dirty="0"/>
              <a:t>Standard Precaution</a:t>
            </a:r>
            <a:endParaRPr lang="zh-TW" altLang="en-US" dirty="0"/>
          </a:p>
        </p:txBody>
      </p:sp>
      <p:sp>
        <p:nvSpPr>
          <p:cNvPr id="5" name="矩形 4"/>
          <p:cNvSpPr/>
          <p:nvPr/>
        </p:nvSpPr>
        <p:spPr>
          <a:xfrm>
            <a:off x="188387" y="5407903"/>
            <a:ext cx="8767228" cy="1200329"/>
          </a:xfrm>
          <a:prstGeom prst="rect">
            <a:avLst/>
          </a:prstGeom>
          <a:solidFill>
            <a:srgbClr val="588894"/>
          </a:solidFill>
        </p:spPr>
        <p:txBody>
          <a:bodyPr wrap="square">
            <a:spAutoFit/>
          </a:bodyPr>
          <a:lstStyle/>
          <a:p>
            <a:pPr algn="just" eaLnBrk="0" hangingPunct="0"/>
            <a:r>
              <a:rPr lang="en-US" altLang="zh-TW" sz="2400" b="1" dirty="0">
                <a:solidFill>
                  <a:schemeClr val="bg1"/>
                </a:solidFill>
                <a:latin typeface="微軟正黑體" panose="020B0604030504040204" pitchFamily="34" charset="-120"/>
                <a:ea typeface="微軟正黑體" panose="020B0604030504040204" pitchFamily="34" charset="-120"/>
              </a:rPr>
              <a:t>According to the standard precautions, following the standard precautions is always the best way for protection when contacting fluids of any kind.</a:t>
            </a:r>
          </a:p>
        </p:txBody>
      </p:sp>
      <p:sp>
        <p:nvSpPr>
          <p:cNvPr id="6" name="矩形 5"/>
          <p:cNvSpPr/>
          <p:nvPr>
            <p:custDataLst>
              <p:tags r:id="rId1"/>
            </p:custDataLst>
          </p:nvPr>
        </p:nvSpPr>
        <p:spPr>
          <a:xfrm>
            <a:off x="652882" y="1527416"/>
            <a:ext cx="6314252" cy="3785652"/>
          </a:xfrm>
          <a:prstGeom prst="rect">
            <a:avLst/>
          </a:prstGeom>
          <a:noFill/>
        </p:spPr>
        <p:txBody>
          <a:bodyPr wrap="square">
            <a:spAutoFit/>
          </a:bodyPr>
          <a:lstStyle/>
          <a:p>
            <a:r>
              <a:rPr lang="en-US" altLang="zh-TW" sz="2400" b="1" dirty="0">
                <a:latin typeface="微軟正黑體" panose="020B0604030504040204" pitchFamily="34" charset="-120"/>
                <a:ea typeface="微軟正黑體" panose="020B0604030504040204" pitchFamily="34" charset="-120"/>
                <a:cs typeface="Arial" panose="020B0604020202020204" pitchFamily="34" charset="0"/>
              </a:rPr>
              <a:t>It is estimated that 13% of infected people do not know their infection status</a:t>
            </a:r>
            <a:r>
              <a:rPr lang="en-US" altLang="zh-TW" sz="2400" b="1" dirty="0" smtClean="0">
                <a:latin typeface="微軟正黑體" panose="020B0604030504040204" pitchFamily="34" charset="-120"/>
                <a:ea typeface="微軟正黑體" panose="020B0604030504040204" pitchFamily="34" charset="-120"/>
                <a:cs typeface="Arial" panose="020B0604020202020204" pitchFamily="34" charset="0"/>
              </a:rPr>
              <a:t>.</a:t>
            </a:r>
          </a:p>
          <a:p>
            <a:endParaRPr lang="en-US" altLang="zh-TW" sz="2400" b="1" dirty="0">
              <a:latin typeface="微軟正黑體" panose="020B0604030504040204" pitchFamily="34" charset="-120"/>
              <a:ea typeface="微軟正黑體" panose="020B0604030504040204" pitchFamily="34" charset="-120"/>
              <a:cs typeface="Arial" panose="020B0604020202020204" pitchFamily="34" charset="0"/>
            </a:endParaRPr>
          </a:p>
          <a:p>
            <a:r>
              <a:rPr lang="en-US" altLang="zh-TW" sz="2400" b="1" dirty="0">
                <a:latin typeface="微軟正黑體" panose="020B0604030504040204" pitchFamily="34" charset="-120"/>
                <a:ea typeface="微軟正黑體" panose="020B0604030504040204" pitchFamily="34" charset="-120"/>
                <a:cs typeface="Arial" panose="020B0604020202020204" pitchFamily="34" charset="0"/>
              </a:rPr>
              <a:t>Caregivers should follow the standard precautions while giving care to both suspected cases and confirmed cases. </a:t>
            </a:r>
            <a:endParaRPr lang="en-US" altLang="zh-TW" sz="2400" b="1" dirty="0" smtClean="0">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TW" sz="2400" b="1" dirty="0">
              <a:latin typeface="微軟正黑體" panose="020B0604030504040204" pitchFamily="34" charset="-120"/>
              <a:ea typeface="微軟正黑體" panose="020B0604030504040204" pitchFamily="34" charset="-120"/>
              <a:cs typeface="Arial" panose="020B0604020202020204" pitchFamily="34" charset="0"/>
            </a:endParaRPr>
          </a:p>
          <a:p>
            <a:r>
              <a:rPr lang="en-US" altLang="zh-TW" sz="2400" b="1" dirty="0">
                <a:latin typeface="微軟正黑體" panose="020B0604030504040204" pitchFamily="34" charset="-120"/>
                <a:ea typeface="微軟正黑體" panose="020B0604030504040204" pitchFamily="34" charset="-120"/>
                <a:cs typeface="Arial" panose="020B0604020202020204" pitchFamily="34" charset="0"/>
              </a:rPr>
              <a:t>Related precautions include hand hygiene and the use of surgical gloves before contacting possible exposures.</a:t>
            </a:r>
          </a:p>
        </p:txBody>
      </p:sp>
      <p:pic>
        <p:nvPicPr>
          <p:cNvPr id="7" name="圖片 6"/>
          <p:cNvPicPr>
            <a:picLocks noChangeAspect="1"/>
          </p:cNvPicPr>
          <p:nvPr/>
        </p:nvPicPr>
        <p:blipFill>
          <a:blip r:embed="rId3"/>
          <a:stretch>
            <a:fillRect/>
          </a:stretch>
        </p:blipFill>
        <p:spPr>
          <a:xfrm>
            <a:off x="6405551" y="2579406"/>
            <a:ext cx="2654734" cy="2654734"/>
          </a:xfrm>
          <a:prstGeom prst="rect">
            <a:avLst/>
          </a:prstGeom>
        </p:spPr>
      </p:pic>
      <p:sp>
        <p:nvSpPr>
          <p:cNvPr id="8" name="Frame 17">
            <a:extLst>
              <a:ext uri="{FF2B5EF4-FFF2-40B4-BE49-F238E27FC236}">
                <a16:creationId xmlns:a16="http://schemas.microsoft.com/office/drawing/2014/main" id="{1278BF84-DDF3-43F8-88E4-A0F28E4079EF}"/>
              </a:ext>
            </a:extLst>
          </p:cNvPr>
          <p:cNvSpPr/>
          <p:nvPr/>
        </p:nvSpPr>
        <p:spPr>
          <a:xfrm>
            <a:off x="324103" y="1651923"/>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9" name="Frame 17">
            <a:extLst>
              <a:ext uri="{FF2B5EF4-FFF2-40B4-BE49-F238E27FC236}">
                <a16:creationId xmlns:a16="http://schemas.microsoft.com/office/drawing/2014/main" id="{1278BF84-DDF3-43F8-88E4-A0F28E4079EF}"/>
              </a:ext>
            </a:extLst>
          </p:cNvPr>
          <p:cNvSpPr/>
          <p:nvPr/>
        </p:nvSpPr>
        <p:spPr>
          <a:xfrm>
            <a:off x="324102" y="2746506"/>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0" name="Frame 17">
            <a:extLst>
              <a:ext uri="{FF2B5EF4-FFF2-40B4-BE49-F238E27FC236}">
                <a16:creationId xmlns:a16="http://schemas.microsoft.com/office/drawing/2014/main" id="{1278BF84-DDF3-43F8-88E4-A0F28E4079EF}"/>
              </a:ext>
            </a:extLst>
          </p:cNvPr>
          <p:cNvSpPr/>
          <p:nvPr/>
        </p:nvSpPr>
        <p:spPr>
          <a:xfrm>
            <a:off x="324102" y="4195347"/>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3" name="投影片編號版面配置區 2">
            <a:extLst>
              <a:ext uri="{FF2B5EF4-FFF2-40B4-BE49-F238E27FC236}">
                <a16:creationId xmlns:a16="http://schemas.microsoft.com/office/drawing/2014/main" id="{77300C62-6B5E-4978-8734-97E59C3E76CD}"/>
              </a:ext>
            </a:extLst>
          </p:cNvPr>
          <p:cNvSpPr>
            <a:spLocks noGrp="1"/>
          </p:cNvSpPr>
          <p:nvPr>
            <p:ph type="sldNum" sz="quarter" idx="12"/>
          </p:nvPr>
        </p:nvSpPr>
        <p:spPr>
          <a:xfrm>
            <a:off x="6967134" y="6520504"/>
            <a:ext cx="2133600" cy="365125"/>
          </a:xfrm>
        </p:spPr>
        <p:txBody>
          <a:bodyPr/>
          <a:lstStyle/>
          <a:p>
            <a:fld id="{DF4C4211-DC08-42C6-B13C-B804F08D47A0}" type="slidenum">
              <a:rPr lang="zh-TW" altLang="en-US" smtClean="0"/>
              <a:t>21</a:t>
            </a:fld>
            <a:endParaRPr lang="zh-TW" altLang="en-US" dirty="0"/>
          </a:p>
        </p:txBody>
      </p:sp>
    </p:spTree>
    <p:extLst>
      <p:ext uri="{BB962C8B-B14F-4D97-AF65-F5344CB8AC3E}">
        <p14:creationId xmlns:p14="http://schemas.microsoft.com/office/powerpoint/2010/main" val="3808532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3"/>
          <p:cNvSpPr txBox="1">
            <a:spLocks/>
          </p:cNvSpPr>
          <p:nvPr/>
        </p:nvSpPr>
        <p:spPr>
          <a:xfrm>
            <a:off x="752743" y="388316"/>
            <a:ext cx="7934057" cy="684460"/>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a:t>Principles of Standard Precautions </a:t>
            </a:r>
            <a:endParaRPr lang="zh-TW" altLang="en-US" dirty="0"/>
          </a:p>
        </p:txBody>
      </p:sp>
      <p:grpSp>
        <p:nvGrpSpPr>
          <p:cNvPr id="4" name="群組 3"/>
          <p:cNvGrpSpPr/>
          <p:nvPr/>
        </p:nvGrpSpPr>
        <p:grpSpPr>
          <a:xfrm>
            <a:off x="467544" y="1387934"/>
            <a:ext cx="8275057" cy="4857464"/>
            <a:chOff x="-1079125" y="1962885"/>
            <a:chExt cx="8087440" cy="4857464"/>
          </a:xfrm>
        </p:grpSpPr>
        <p:grpSp>
          <p:nvGrpSpPr>
            <p:cNvPr id="5" name="群組 4"/>
            <p:cNvGrpSpPr/>
            <p:nvPr/>
          </p:nvGrpSpPr>
          <p:grpSpPr>
            <a:xfrm>
              <a:off x="-1078865" y="1962885"/>
              <a:ext cx="8085241" cy="1080000"/>
              <a:chOff x="-1078865" y="1962885"/>
              <a:chExt cx="8085241" cy="1080000"/>
            </a:xfrm>
          </p:grpSpPr>
          <p:grpSp>
            <p:nvGrpSpPr>
              <p:cNvPr id="22" name="群組 21"/>
              <p:cNvGrpSpPr/>
              <p:nvPr/>
            </p:nvGrpSpPr>
            <p:grpSpPr>
              <a:xfrm>
                <a:off x="179512" y="1962885"/>
                <a:ext cx="6826864" cy="1008112"/>
                <a:chOff x="1403648" y="2089049"/>
                <a:chExt cx="6826864" cy="1008112"/>
              </a:xfrm>
            </p:grpSpPr>
            <p:graphicFrame>
              <p:nvGraphicFramePr>
                <p:cNvPr id="24" name="資料庫圖表 23"/>
                <p:cNvGraphicFramePr/>
                <p:nvPr>
                  <p:custDataLst>
                    <p:tags r:id="rId10"/>
                  </p:custDataLst>
                  <p:extLst>
                    <p:ext uri="{D42A27DB-BD31-4B8C-83A1-F6EECF244321}">
                      <p14:modId xmlns:p14="http://schemas.microsoft.com/office/powerpoint/2010/main" val="3031016345"/>
                    </p:ext>
                  </p:extLst>
                </p:nvPr>
              </p:nvGraphicFramePr>
              <p:xfrm>
                <a:off x="1403648" y="2089049"/>
                <a:ext cx="6779096" cy="100811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5" name="矩形 24"/>
                <p:cNvSpPr/>
                <p:nvPr>
                  <p:custDataLst>
                    <p:tags r:id="rId11"/>
                  </p:custDataLst>
                </p:nvPr>
              </p:nvSpPr>
              <p:spPr>
                <a:xfrm>
                  <a:off x="1476257" y="2207829"/>
                  <a:ext cx="2312383" cy="830997"/>
                </a:xfrm>
                <a:prstGeom prst="rect">
                  <a:avLst/>
                </a:prstGeom>
              </p:spPr>
              <p:txBody>
                <a:bodyPr wrap="square">
                  <a:spAutoFit/>
                </a:bodyPr>
                <a:lstStyle/>
                <a:p>
                  <a:r>
                    <a:rPr lang="en-US" altLang="zh-TW" sz="1600" b="1" dirty="0">
                      <a:solidFill>
                        <a:schemeClr val="bg1"/>
                      </a:solidFill>
                      <a:latin typeface="微軟正黑體" panose="020B0604030504040204" pitchFamily="34" charset="-120"/>
                      <a:ea typeface="微軟正黑體" panose="020B0604030504040204" pitchFamily="34" charset="-120"/>
                    </a:rPr>
                    <a:t>When it needs to contact with blood or bodily fluids</a:t>
                  </a:r>
                </a:p>
              </p:txBody>
            </p:sp>
            <p:sp>
              <p:nvSpPr>
                <p:cNvPr id="26" name="矩形 25"/>
                <p:cNvSpPr/>
                <p:nvPr>
                  <p:custDataLst>
                    <p:tags r:id="rId12"/>
                  </p:custDataLst>
                </p:nvPr>
              </p:nvSpPr>
              <p:spPr>
                <a:xfrm>
                  <a:off x="3654617" y="2125305"/>
                  <a:ext cx="4575895" cy="923330"/>
                </a:xfrm>
                <a:prstGeom prst="rect">
                  <a:avLst/>
                </a:prstGeom>
              </p:spPr>
              <p:txBody>
                <a:bodyPr wrap="square">
                  <a:spAutoFit/>
                </a:bodyPr>
                <a:lstStyle/>
                <a:p>
                  <a:r>
                    <a:rPr lang="en-US" altLang="zh-TW"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Always wear surgical gloves. Remove gloves immediately afterwards and wash hands with water and cleaning solutions.</a:t>
                  </a:r>
                </a:p>
              </p:txBody>
            </p:sp>
          </p:grpSp>
          <p:pic>
            <p:nvPicPr>
              <p:cNvPr id="23" name="圖片 22"/>
              <p:cNvPicPr>
                <a:picLocks noChangeAspect="1"/>
              </p:cNvPicPr>
              <p:nvPr/>
            </p:nvPicPr>
            <p:blipFill>
              <a:blip r:embed="rId19"/>
              <a:stretch>
                <a:fillRect/>
              </a:stretch>
            </p:blipFill>
            <p:spPr>
              <a:xfrm>
                <a:off x="-1078865" y="1962885"/>
                <a:ext cx="1080000" cy="1080000"/>
              </a:xfrm>
              <a:prstGeom prst="rect">
                <a:avLst/>
              </a:prstGeom>
            </p:spPr>
          </p:pic>
        </p:grpSp>
        <p:grpSp>
          <p:nvGrpSpPr>
            <p:cNvPr id="6" name="群組 5"/>
            <p:cNvGrpSpPr/>
            <p:nvPr/>
          </p:nvGrpSpPr>
          <p:grpSpPr>
            <a:xfrm>
              <a:off x="179512" y="3284984"/>
              <a:ext cx="6791603" cy="1069502"/>
              <a:chOff x="1403648" y="3411148"/>
              <a:chExt cx="6791603" cy="1069502"/>
            </a:xfrm>
          </p:grpSpPr>
          <p:graphicFrame>
            <p:nvGraphicFramePr>
              <p:cNvPr id="19" name="資料庫圖表 18"/>
              <p:cNvGraphicFramePr/>
              <p:nvPr>
                <p:custDataLst>
                  <p:tags r:id="rId7"/>
                </p:custDataLst>
                <p:extLst/>
              </p:nvPr>
            </p:nvGraphicFramePr>
            <p:xfrm>
              <a:off x="1403648" y="3411148"/>
              <a:ext cx="6766966" cy="1069502"/>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20" name="矩形 19"/>
              <p:cNvSpPr/>
              <p:nvPr>
                <p:custDataLst>
                  <p:tags r:id="rId8"/>
                </p:custDataLst>
              </p:nvPr>
            </p:nvSpPr>
            <p:spPr>
              <a:xfrm>
                <a:off x="1415947" y="3549487"/>
                <a:ext cx="2323359" cy="830997"/>
              </a:xfrm>
              <a:prstGeom prst="rect">
                <a:avLst/>
              </a:prstGeom>
            </p:spPr>
            <p:txBody>
              <a:bodyPr wrap="square">
                <a:spAutoFit/>
              </a:bodyPr>
              <a:lstStyle/>
              <a:p>
                <a:r>
                  <a:rPr lang="en-US" altLang="zh-TW" sz="1600" b="1" dirty="0">
                    <a:solidFill>
                      <a:schemeClr val="bg1"/>
                    </a:solidFill>
                    <a:latin typeface="微軟正黑體" panose="020B0604030504040204" pitchFamily="34" charset="-120"/>
                    <a:ea typeface="微軟正黑體" panose="020B0604030504040204" pitchFamily="34" charset="-120"/>
                  </a:rPr>
                  <a:t>After contacting blood or bodily fluids with the hands or skin</a:t>
                </a:r>
              </a:p>
            </p:txBody>
          </p:sp>
          <p:sp>
            <p:nvSpPr>
              <p:cNvPr id="21" name="矩形 20"/>
              <p:cNvSpPr/>
              <p:nvPr>
                <p:custDataLst>
                  <p:tags r:id="rId9"/>
                </p:custDataLst>
              </p:nvPr>
            </p:nvSpPr>
            <p:spPr>
              <a:xfrm>
                <a:off x="3677468" y="3504561"/>
                <a:ext cx="4517783" cy="954107"/>
              </a:xfrm>
              <a:prstGeom prst="rect">
                <a:avLst/>
              </a:prstGeom>
            </p:spPr>
            <p:txBody>
              <a:bodyPr wrap="square">
                <a:spAutoFit/>
              </a:bodyPr>
              <a:lstStyle/>
              <a:p>
                <a:r>
                  <a:rPr lang="en-US" altLang="zh-TW"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Wash hands with cleaning solutions or hand sanitizers according to the standard hand washing procedures.</a:t>
                </a:r>
              </a:p>
            </p:txBody>
          </p:sp>
        </p:grpSp>
        <p:grpSp>
          <p:nvGrpSpPr>
            <p:cNvPr id="7" name="群組 6"/>
            <p:cNvGrpSpPr/>
            <p:nvPr/>
          </p:nvGrpSpPr>
          <p:grpSpPr>
            <a:xfrm>
              <a:off x="-1074841" y="4503520"/>
              <a:ext cx="8033449" cy="1118592"/>
              <a:chOff x="-1074841" y="4503520"/>
              <a:chExt cx="8033449" cy="1118592"/>
            </a:xfrm>
          </p:grpSpPr>
          <p:grpSp>
            <p:nvGrpSpPr>
              <p:cNvPr id="14" name="群組 13"/>
              <p:cNvGrpSpPr/>
              <p:nvPr/>
            </p:nvGrpSpPr>
            <p:grpSpPr>
              <a:xfrm>
                <a:off x="179512" y="4544894"/>
                <a:ext cx="6779096" cy="1077218"/>
                <a:chOff x="1403648" y="4671058"/>
                <a:chExt cx="6779096" cy="1077218"/>
              </a:xfrm>
            </p:grpSpPr>
            <p:graphicFrame>
              <p:nvGraphicFramePr>
                <p:cNvPr id="16" name="資料庫圖表 15"/>
                <p:cNvGraphicFramePr/>
                <p:nvPr>
                  <p:custDataLst>
                    <p:tags r:id="rId4"/>
                  </p:custDataLst>
                  <p:extLst>
                    <p:ext uri="{D42A27DB-BD31-4B8C-83A1-F6EECF244321}">
                      <p14:modId xmlns:p14="http://schemas.microsoft.com/office/powerpoint/2010/main" val="3813149183"/>
                    </p:ext>
                  </p:extLst>
                </p:nvPr>
              </p:nvGraphicFramePr>
              <p:xfrm>
                <a:off x="1403648" y="4673100"/>
                <a:ext cx="6779096" cy="1008112"/>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
              <p:nvSpPr>
                <p:cNvPr id="17" name="矩形 16"/>
                <p:cNvSpPr/>
                <p:nvPr>
                  <p:custDataLst>
                    <p:tags r:id="rId5"/>
                  </p:custDataLst>
                </p:nvPr>
              </p:nvSpPr>
              <p:spPr>
                <a:xfrm>
                  <a:off x="1451415" y="4671058"/>
                  <a:ext cx="2428146" cy="1077218"/>
                </a:xfrm>
                <a:prstGeom prst="rect">
                  <a:avLst/>
                </a:prstGeom>
              </p:spPr>
              <p:txBody>
                <a:bodyPr wrap="square">
                  <a:spAutoFit/>
                </a:bodyPr>
                <a:lstStyle/>
                <a:p>
                  <a:r>
                    <a:rPr lang="en-US" altLang="zh-TW" sz="1600" b="1" dirty="0">
                      <a:solidFill>
                        <a:schemeClr val="bg1"/>
                      </a:solidFill>
                      <a:latin typeface="微軟正黑體" panose="020B0604030504040204" pitchFamily="34" charset="-120"/>
                      <a:ea typeface="微軟正黑體" panose="020B0604030504040204" pitchFamily="34" charset="-120"/>
                    </a:rPr>
                    <a:t>Environments or objects contaminated by blood or bodily fluids</a:t>
                  </a:r>
                </a:p>
              </p:txBody>
            </p:sp>
            <p:sp>
              <p:nvSpPr>
                <p:cNvPr id="18" name="矩形 17"/>
                <p:cNvSpPr/>
                <p:nvPr>
                  <p:custDataLst>
                    <p:tags r:id="rId6"/>
                  </p:custDataLst>
                </p:nvPr>
              </p:nvSpPr>
              <p:spPr>
                <a:xfrm>
                  <a:off x="3739305" y="4992490"/>
                  <a:ext cx="4287750" cy="369332"/>
                </a:xfrm>
                <a:prstGeom prst="rect">
                  <a:avLst/>
                </a:prstGeom>
              </p:spPr>
              <p:txBody>
                <a:bodyPr wrap="square">
                  <a:spAutoFit/>
                </a:bodyPr>
                <a:lstStyle/>
                <a:p>
                  <a:r>
                    <a:rPr lang="en-US" altLang="zh-TW"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Dilute bleach with 100 times of water.</a:t>
                  </a:r>
                </a:p>
              </p:txBody>
            </p:sp>
          </p:grpSp>
          <p:pic>
            <p:nvPicPr>
              <p:cNvPr id="15" name="圖片 14"/>
              <p:cNvPicPr>
                <a:picLocks noChangeAspect="1"/>
              </p:cNvPicPr>
              <p:nvPr/>
            </p:nvPicPr>
            <p:blipFill>
              <a:blip r:embed="rId30"/>
              <a:stretch>
                <a:fillRect/>
              </a:stretch>
            </p:blipFill>
            <p:spPr>
              <a:xfrm>
                <a:off x="-1074841" y="4503520"/>
                <a:ext cx="1080000" cy="1080000"/>
              </a:xfrm>
              <a:prstGeom prst="rect">
                <a:avLst/>
              </a:prstGeom>
            </p:spPr>
          </p:pic>
        </p:grpSp>
        <p:grpSp>
          <p:nvGrpSpPr>
            <p:cNvPr id="8" name="群組 7"/>
            <p:cNvGrpSpPr/>
            <p:nvPr/>
          </p:nvGrpSpPr>
          <p:grpSpPr>
            <a:xfrm>
              <a:off x="-1079125" y="5723724"/>
              <a:ext cx="8087440" cy="1096625"/>
              <a:chOff x="-1079125" y="5723724"/>
              <a:chExt cx="8087440" cy="1096625"/>
            </a:xfrm>
          </p:grpSpPr>
          <p:grpSp>
            <p:nvGrpSpPr>
              <p:cNvPr id="9" name="群組 8"/>
              <p:cNvGrpSpPr/>
              <p:nvPr/>
            </p:nvGrpSpPr>
            <p:grpSpPr>
              <a:xfrm>
                <a:off x="167381" y="5723724"/>
                <a:ext cx="6840934" cy="1008112"/>
                <a:chOff x="1391517" y="5849888"/>
                <a:chExt cx="6840934" cy="1008112"/>
              </a:xfrm>
            </p:grpSpPr>
            <p:graphicFrame>
              <p:nvGraphicFramePr>
                <p:cNvPr id="11" name="資料庫圖表 10"/>
                <p:cNvGraphicFramePr/>
                <p:nvPr>
                  <p:custDataLst>
                    <p:tags r:id="rId1"/>
                  </p:custDataLst>
                  <p:extLst/>
                </p:nvPr>
              </p:nvGraphicFramePr>
              <p:xfrm>
                <a:off x="1391517" y="5849888"/>
                <a:ext cx="6779096" cy="1008112"/>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sp>
              <p:nvSpPr>
                <p:cNvPr id="12" name="矩形 11"/>
                <p:cNvSpPr/>
                <p:nvPr>
                  <p:custDataLst>
                    <p:tags r:id="rId2"/>
                  </p:custDataLst>
                </p:nvPr>
              </p:nvSpPr>
              <p:spPr>
                <a:xfrm>
                  <a:off x="1539144" y="6012163"/>
                  <a:ext cx="1971817" cy="584775"/>
                </a:xfrm>
                <a:prstGeom prst="rect">
                  <a:avLst/>
                </a:prstGeom>
              </p:spPr>
              <p:txBody>
                <a:bodyPr wrap="square">
                  <a:spAutoFit/>
                </a:bodyPr>
                <a:lstStyle/>
                <a:p>
                  <a:r>
                    <a:rPr lang="en-US" altLang="zh-TW" sz="1600" b="1" dirty="0">
                      <a:solidFill>
                        <a:schemeClr val="bg1"/>
                      </a:solidFill>
                      <a:latin typeface="微軟正黑體" panose="020B0604030504040204" pitchFamily="34" charset="-120"/>
                      <a:ea typeface="微軟正黑體" panose="020B0604030504040204" pitchFamily="34" charset="-120"/>
                    </a:rPr>
                    <a:t>Open wounds or dermatitis on skin</a:t>
                  </a:r>
                </a:p>
              </p:txBody>
            </p:sp>
            <p:sp>
              <p:nvSpPr>
                <p:cNvPr id="13" name="矩形 12"/>
                <p:cNvSpPr/>
                <p:nvPr>
                  <p:custDataLst>
                    <p:tags r:id="rId3"/>
                  </p:custDataLst>
                </p:nvPr>
              </p:nvSpPr>
              <p:spPr>
                <a:xfrm>
                  <a:off x="3739306" y="5916952"/>
                  <a:ext cx="4493145" cy="923330"/>
                </a:xfrm>
                <a:prstGeom prst="rect">
                  <a:avLst/>
                </a:prstGeom>
              </p:spPr>
              <p:txBody>
                <a:bodyPr wrap="square">
                  <a:spAutoFit/>
                </a:bodyPr>
                <a:lstStyle/>
                <a:p>
                  <a:r>
                    <a:rPr lang="en-US" altLang="zh-TW" b="1" dirty="0">
                      <a:solidFill>
                        <a:srgbClr val="093F5C"/>
                      </a:solidFill>
                      <a:latin typeface="微軟正黑體" panose="020B0604030504040204" pitchFamily="34" charset="-120"/>
                      <a:ea typeface="微軟正黑體" panose="020B0604030504040204" pitchFamily="34" charset="-120"/>
                      <a:cs typeface="Arial" panose="020B0604020202020204" pitchFamily="34" charset="0"/>
                    </a:rPr>
                    <a:t>After contacting with blood or bodily fluids, seal the wound well with waterproof tapes.</a:t>
                  </a:r>
                </a:p>
              </p:txBody>
            </p:sp>
          </p:grpSp>
          <p:pic>
            <p:nvPicPr>
              <p:cNvPr id="10" name="圖片 9"/>
              <p:cNvPicPr>
                <a:picLocks noChangeAspect="1"/>
              </p:cNvPicPr>
              <p:nvPr/>
            </p:nvPicPr>
            <p:blipFill>
              <a:blip r:embed="rId36"/>
              <a:stretch>
                <a:fillRect/>
              </a:stretch>
            </p:blipFill>
            <p:spPr>
              <a:xfrm>
                <a:off x="-1079125" y="5740349"/>
                <a:ext cx="1080000" cy="1080000"/>
              </a:xfrm>
              <a:prstGeom prst="rect">
                <a:avLst/>
              </a:prstGeom>
            </p:spPr>
          </p:pic>
        </p:grpSp>
      </p:grpSp>
      <p:sp>
        <p:nvSpPr>
          <p:cNvPr id="27" name="文字方塊 26"/>
          <p:cNvSpPr txBox="1"/>
          <p:nvPr/>
        </p:nvSpPr>
        <p:spPr>
          <a:xfrm>
            <a:off x="525712" y="6298337"/>
            <a:ext cx="7843009" cy="523220"/>
          </a:xfrm>
          <a:prstGeom prst="rect">
            <a:avLst/>
          </a:prstGeom>
          <a:noFill/>
        </p:spPr>
        <p:txBody>
          <a:bodyPr wrap="square" rtlCol="0">
            <a:spAutoFit/>
          </a:bodyPr>
          <a:lstStyle/>
          <a:p>
            <a:pPr algn="just"/>
            <a:r>
              <a:rPr lang="en-US" altLang="zh-TW" sz="1400" b="1" dirty="0">
                <a:solidFill>
                  <a:srgbClr val="093F5C"/>
                </a:solidFill>
                <a:latin typeface="微軟正黑體" panose="020B0604030504040204" pitchFamily="34" charset="-120"/>
                <a:ea typeface="微軟正黑體" panose="020B0604030504040204" pitchFamily="34" charset="-120"/>
              </a:rPr>
              <a:t>Please refer to the Infection Control Precautions and Guidelines for Long-Term Care Institutions and Standard Precautions published by Taiwan Centers for Disease Control.</a:t>
            </a:r>
          </a:p>
        </p:txBody>
      </p:sp>
      <p:pic>
        <p:nvPicPr>
          <p:cNvPr id="28" name="圖片 2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63724" y="2733728"/>
            <a:ext cx="1338826" cy="1020201"/>
          </a:xfrm>
          <a:prstGeom prst="rect">
            <a:avLst/>
          </a:prstGeom>
        </p:spPr>
      </p:pic>
      <p:sp>
        <p:nvSpPr>
          <p:cNvPr id="29" name="投影片編號版面配置區 28">
            <a:extLst>
              <a:ext uri="{FF2B5EF4-FFF2-40B4-BE49-F238E27FC236}">
                <a16:creationId xmlns:a16="http://schemas.microsoft.com/office/drawing/2014/main" id="{EC92C9CB-B859-4E47-8A1D-79D542860CC3}"/>
              </a:ext>
            </a:extLst>
          </p:cNvPr>
          <p:cNvSpPr>
            <a:spLocks noGrp="1"/>
          </p:cNvSpPr>
          <p:nvPr>
            <p:ph type="sldNum" sz="quarter" idx="12"/>
          </p:nvPr>
        </p:nvSpPr>
        <p:spPr>
          <a:xfrm>
            <a:off x="6876256" y="6471378"/>
            <a:ext cx="2133600" cy="365125"/>
          </a:xfrm>
        </p:spPr>
        <p:txBody>
          <a:bodyPr/>
          <a:lstStyle/>
          <a:p>
            <a:fld id="{DF4C4211-DC08-42C6-B13C-B804F08D47A0}" type="slidenum">
              <a:rPr lang="zh-TW" altLang="en-US" smtClean="0"/>
              <a:t>22</a:t>
            </a:fld>
            <a:endParaRPr lang="zh-TW" altLang="en-US" dirty="0"/>
          </a:p>
        </p:txBody>
      </p:sp>
    </p:spTree>
    <p:extLst>
      <p:ext uri="{BB962C8B-B14F-4D97-AF65-F5344CB8AC3E}">
        <p14:creationId xmlns:p14="http://schemas.microsoft.com/office/powerpoint/2010/main" val="287904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Rectangle 2"/>
          <p:cNvSpPr txBox="1">
            <a:spLocks noChangeArrowheads="1"/>
          </p:cNvSpPr>
          <p:nvPr/>
        </p:nvSpPr>
        <p:spPr>
          <a:xfrm>
            <a:off x="1549190" y="127637"/>
            <a:ext cx="7772400" cy="1143000"/>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a:t>Post-Exposure </a:t>
            </a:r>
            <a:r>
              <a:rPr lang="en-US" altLang="zh-TW" dirty="0" smtClean="0"/>
              <a:t>Prophylaxis </a:t>
            </a:r>
            <a:r>
              <a:rPr lang="en-US" altLang="zh-TW" dirty="0"/>
              <a:t>1</a:t>
            </a:r>
            <a:endParaRPr lang="zh-TW" altLang="en-US" dirty="0"/>
          </a:p>
        </p:txBody>
      </p:sp>
      <p:sp>
        <p:nvSpPr>
          <p:cNvPr id="6" name="Frame 17">
            <a:extLst>
              <a:ext uri="{FF2B5EF4-FFF2-40B4-BE49-F238E27FC236}">
                <a16:creationId xmlns:a16="http://schemas.microsoft.com/office/drawing/2014/main" id="{1278BF84-DDF3-43F8-88E4-A0F28E4079EF}"/>
              </a:ext>
            </a:extLst>
          </p:cNvPr>
          <p:cNvSpPr/>
          <p:nvPr/>
        </p:nvSpPr>
        <p:spPr>
          <a:xfrm>
            <a:off x="504071" y="1589800"/>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7" name="Frame 17">
            <a:extLst>
              <a:ext uri="{FF2B5EF4-FFF2-40B4-BE49-F238E27FC236}">
                <a16:creationId xmlns:a16="http://schemas.microsoft.com/office/drawing/2014/main" id="{1278BF84-DDF3-43F8-88E4-A0F28E4079EF}"/>
              </a:ext>
            </a:extLst>
          </p:cNvPr>
          <p:cNvSpPr/>
          <p:nvPr/>
        </p:nvSpPr>
        <p:spPr>
          <a:xfrm>
            <a:off x="504070" y="5334216"/>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8" name="投影片編號版面配置區 7">
            <a:extLst>
              <a:ext uri="{FF2B5EF4-FFF2-40B4-BE49-F238E27FC236}">
                <a16:creationId xmlns:a16="http://schemas.microsoft.com/office/drawing/2014/main" id="{A989C6AF-5155-43AF-BC25-2B66E8246298}"/>
              </a:ext>
            </a:extLst>
          </p:cNvPr>
          <p:cNvSpPr>
            <a:spLocks noGrp="1"/>
          </p:cNvSpPr>
          <p:nvPr>
            <p:ph type="sldNum" sz="quarter" idx="12"/>
          </p:nvPr>
        </p:nvSpPr>
        <p:spPr/>
        <p:txBody>
          <a:bodyPr/>
          <a:lstStyle/>
          <a:p>
            <a:fld id="{DF4C4211-DC08-42C6-B13C-B804F08D47A0}" type="slidenum">
              <a:rPr lang="zh-TW" altLang="en-US" smtClean="0"/>
              <a:t>23</a:t>
            </a:fld>
            <a:endParaRPr lang="zh-TW" altLang="en-US"/>
          </a:p>
        </p:txBody>
      </p:sp>
      <p:sp>
        <p:nvSpPr>
          <p:cNvPr id="9" name="Rectangle 3"/>
          <p:cNvSpPr txBox="1">
            <a:spLocks noChangeArrowheads="1"/>
          </p:cNvSpPr>
          <p:nvPr/>
        </p:nvSpPr>
        <p:spPr>
          <a:xfrm>
            <a:off x="899592" y="1484784"/>
            <a:ext cx="8034652" cy="42806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1000"/>
              </a:spcBef>
              <a:buNone/>
            </a:pPr>
            <a:r>
              <a:rPr lang="en-US" sz="2400" b="1" dirty="0">
                <a:solidFill>
                  <a:schemeClr val="accent2">
                    <a:lumMod val="75000"/>
                  </a:schemeClr>
                </a:solidFill>
                <a:latin typeface="微軟正黑體" panose="020B0604030504040204" pitchFamily="34" charset="-120"/>
                <a:ea typeface="微軟正黑體" panose="020B0604030504040204" pitchFamily="34" charset="-120"/>
              </a:rPr>
              <a:t>Immediately wash </a:t>
            </a:r>
            <a:r>
              <a:rPr lang="en-US" sz="2400" b="1" dirty="0">
                <a:solidFill>
                  <a:srgbClr val="093F5C"/>
                </a:solidFill>
                <a:latin typeface="微軟正黑體" panose="020B0604030504040204" pitchFamily="34" charset="-120"/>
                <a:ea typeface="微軟正黑體" panose="020B0604030504040204" pitchFamily="34" charset="-120"/>
              </a:rPr>
              <a:t>the exposed wounds</a:t>
            </a:r>
          </a:p>
          <a:p>
            <a:pPr marL="342900" lvl="1" indent="-342900">
              <a:lnSpc>
                <a:spcPct val="110000"/>
              </a:lnSpc>
              <a:spcBef>
                <a:spcPts val="1000"/>
              </a:spcBef>
              <a:buFont typeface="Wingdings" panose="05000000000000000000" pitchFamily="2" charset="2"/>
              <a:buChar char="Ø"/>
            </a:pPr>
            <a:r>
              <a:rPr lang="en-US" sz="2400" b="1" dirty="0">
                <a:solidFill>
                  <a:srgbClr val="093F5C"/>
                </a:solidFill>
                <a:latin typeface="微軟正黑體" panose="020B0604030504040204" pitchFamily="34" charset="-120"/>
                <a:ea typeface="微軟正黑體" panose="020B0604030504040204" pitchFamily="34" charset="-120"/>
              </a:rPr>
              <a:t>Percutaneous sharp injuries.</a:t>
            </a:r>
          </a:p>
          <a:p>
            <a:pPr marL="742950" lvl="3" indent="-285750">
              <a:lnSpc>
                <a:spcPct val="110000"/>
              </a:lnSpc>
              <a:spcBef>
                <a:spcPts val="1000"/>
              </a:spcBef>
              <a:buFont typeface="Arial" panose="020B0604020202020204" pitchFamily="34" charset="0"/>
              <a:buChar char="•"/>
            </a:pPr>
            <a:r>
              <a:rPr lang="en-US" sz="1800" b="1" dirty="0">
                <a:solidFill>
                  <a:srgbClr val="093F5C"/>
                </a:solidFill>
                <a:latin typeface="微軟正黑體" panose="020B0604030504040204" pitchFamily="34" charset="-120"/>
                <a:ea typeface="微軟正黑體" panose="020B0604030504040204" pitchFamily="34" charset="-120"/>
              </a:rPr>
              <a:t>Immediately squeeze out the blood in the wounds and wash the wounds with </a:t>
            </a:r>
            <a:r>
              <a:rPr lang="en-US" altLang="zh-TW" sz="1800" b="1" dirty="0">
                <a:solidFill>
                  <a:schemeClr val="accent2">
                    <a:lumMod val="75000"/>
                  </a:schemeClr>
                </a:solidFill>
                <a:latin typeface="微軟正黑體" panose="020B0604030504040204" pitchFamily="34" charset="-120"/>
                <a:ea typeface="微軟正黑體" panose="020B0604030504040204" pitchFamily="34" charset="-120"/>
              </a:rPr>
              <a:t>tap water</a:t>
            </a:r>
            <a:r>
              <a:rPr lang="en-US" sz="1800" b="1" dirty="0" smtClean="0">
                <a:solidFill>
                  <a:schemeClr val="accent2">
                    <a:lumMod val="75000"/>
                  </a:schemeClr>
                </a:solidFill>
                <a:latin typeface="微軟正黑體" panose="020B0604030504040204" pitchFamily="34" charset="-120"/>
                <a:ea typeface="微軟正黑體" panose="020B0604030504040204" pitchFamily="34" charset="-120"/>
              </a:rPr>
              <a:t> </a:t>
            </a:r>
            <a:r>
              <a:rPr lang="en-US" sz="1800" b="1" dirty="0">
                <a:solidFill>
                  <a:srgbClr val="093F5C"/>
                </a:solidFill>
                <a:latin typeface="微軟正黑體" panose="020B0604030504040204" pitchFamily="34" charset="-120"/>
                <a:ea typeface="微軟正黑體" panose="020B0604030504040204" pitchFamily="34" charset="-120"/>
              </a:rPr>
              <a:t>and </a:t>
            </a:r>
            <a:r>
              <a:rPr lang="en-US" sz="1800" b="1" dirty="0">
                <a:solidFill>
                  <a:schemeClr val="accent2">
                    <a:lumMod val="75000"/>
                  </a:schemeClr>
                </a:solidFill>
                <a:latin typeface="微軟正黑體" panose="020B0604030504040204" pitchFamily="34" charset="-120"/>
                <a:ea typeface="微軟正黑體" panose="020B0604030504040204" pitchFamily="34" charset="-120"/>
              </a:rPr>
              <a:t>soap</a:t>
            </a:r>
            <a:r>
              <a:rPr lang="en-US" sz="1800" b="1" dirty="0">
                <a:solidFill>
                  <a:srgbClr val="093F5C"/>
                </a:solidFill>
                <a:latin typeface="微軟正黑體" panose="020B0604030504040204" pitchFamily="34" charset="-120"/>
                <a:ea typeface="微軟正黑體" panose="020B0604030504040204" pitchFamily="34" charset="-120"/>
              </a:rPr>
              <a:t>.</a:t>
            </a:r>
          </a:p>
          <a:p>
            <a:pPr marL="342900" lvl="1" indent="-342900">
              <a:lnSpc>
                <a:spcPct val="110000"/>
              </a:lnSpc>
              <a:spcBef>
                <a:spcPts val="1000"/>
              </a:spcBef>
              <a:buFont typeface="Wingdings" panose="05000000000000000000" pitchFamily="2" charset="2"/>
              <a:buChar char="Ø"/>
            </a:pPr>
            <a:r>
              <a:rPr lang="en-US" sz="2400" b="1" dirty="0">
                <a:solidFill>
                  <a:srgbClr val="093F5C"/>
                </a:solidFill>
                <a:latin typeface="微軟正黑體" panose="020B0604030504040204" pitchFamily="34" charset="-120"/>
                <a:ea typeface="微軟正黑體" panose="020B0604030504040204" pitchFamily="34" charset="-120"/>
              </a:rPr>
              <a:t>Skin wound exposure</a:t>
            </a:r>
          </a:p>
          <a:p>
            <a:pPr marL="742950" lvl="3" indent="-285750">
              <a:lnSpc>
                <a:spcPct val="110000"/>
              </a:lnSpc>
              <a:spcBef>
                <a:spcPts val="1000"/>
              </a:spcBef>
              <a:buFont typeface="Arial" panose="020B0604020202020204" pitchFamily="34" charset="0"/>
              <a:buChar char="•"/>
            </a:pPr>
            <a:r>
              <a:rPr lang="en-US" sz="1800" b="1" dirty="0">
                <a:solidFill>
                  <a:srgbClr val="093F5C"/>
                </a:solidFill>
                <a:latin typeface="微軟正黑體" panose="020B0604030504040204" pitchFamily="34" charset="-120"/>
                <a:ea typeface="微軟正黑體" panose="020B0604030504040204" pitchFamily="34" charset="-120"/>
              </a:rPr>
              <a:t>Wash wounds with </a:t>
            </a:r>
            <a:r>
              <a:rPr lang="en-US" sz="1800" b="1" dirty="0">
                <a:solidFill>
                  <a:schemeClr val="accent2">
                    <a:lumMod val="75000"/>
                  </a:schemeClr>
                </a:solidFill>
                <a:latin typeface="微軟正黑體" panose="020B0604030504040204" pitchFamily="34" charset="-120"/>
                <a:ea typeface="微軟正黑體" panose="020B0604030504040204" pitchFamily="34" charset="-120"/>
              </a:rPr>
              <a:t>tap water</a:t>
            </a:r>
            <a:r>
              <a:rPr lang="en-US" sz="1800" b="1" dirty="0">
                <a:solidFill>
                  <a:srgbClr val="093F5C"/>
                </a:solidFill>
                <a:latin typeface="微軟正黑體" panose="020B0604030504040204" pitchFamily="34" charset="-120"/>
                <a:ea typeface="微軟正黑體" panose="020B0604030504040204" pitchFamily="34" charset="-120"/>
              </a:rPr>
              <a:t> and </a:t>
            </a:r>
            <a:r>
              <a:rPr lang="en-US" sz="1800" b="1" dirty="0">
                <a:solidFill>
                  <a:schemeClr val="accent2">
                    <a:lumMod val="75000"/>
                  </a:schemeClr>
                </a:solidFill>
                <a:latin typeface="微軟正黑體" panose="020B0604030504040204" pitchFamily="34" charset="-120"/>
                <a:ea typeface="微軟正黑體" panose="020B0604030504040204" pitchFamily="34" charset="-120"/>
              </a:rPr>
              <a:t>soap</a:t>
            </a:r>
            <a:r>
              <a:rPr lang="en-US" sz="1800" b="1" dirty="0">
                <a:solidFill>
                  <a:srgbClr val="093F5C"/>
                </a:solidFill>
                <a:latin typeface="微軟正黑體" panose="020B0604030504040204" pitchFamily="34" charset="-120"/>
                <a:ea typeface="微軟正黑體" panose="020B0604030504040204" pitchFamily="34" charset="-120"/>
              </a:rPr>
              <a:t>.</a:t>
            </a:r>
          </a:p>
          <a:p>
            <a:pPr marL="342900" lvl="1" indent="-342900">
              <a:lnSpc>
                <a:spcPct val="110000"/>
              </a:lnSpc>
              <a:spcBef>
                <a:spcPts val="1000"/>
              </a:spcBef>
              <a:buFont typeface="Wingdings" panose="05000000000000000000" pitchFamily="2" charset="2"/>
              <a:buChar char="Ø"/>
            </a:pPr>
            <a:r>
              <a:rPr lang="en-US" sz="2400" b="1" dirty="0">
                <a:solidFill>
                  <a:srgbClr val="093F5C"/>
                </a:solidFill>
                <a:latin typeface="微軟正黑體" panose="020B0604030504040204" pitchFamily="34" charset="-120"/>
                <a:ea typeface="微軟正黑體" panose="020B0604030504040204" pitchFamily="34" charset="-120"/>
              </a:rPr>
              <a:t>Mucous membrane exposure</a:t>
            </a:r>
          </a:p>
          <a:p>
            <a:pPr marL="742950" lvl="3" indent="-285750">
              <a:lnSpc>
                <a:spcPct val="110000"/>
              </a:lnSpc>
              <a:spcBef>
                <a:spcPts val="1000"/>
              </a:spcBef>
              <a:buFont typeface="Arial" panose="020B0604020202020204" pitchFamily="34" charset="0"/>
              <a:buChar char="•"/>
            </a:pPr>
            <a:r>
              <a:rPr lang="en-US" sz="1800" b="1" dirty="0">
                <a:solidFill>
                  <a:srgbClr val="093F5C"/>
                </a:solidFill>
                <a:latin typeface="微軟正黑體" panose="020B0604030504040204" pitchFamily="34" charset="-120"/>
                <a:ea typeface="微軟正黑體" panose="020B0604030504040204" pitchFamily="34" charset="-120"/>
              </a:rPr>
              <a:t>Wash with a large amount of </a:t>
            </a:r>
            <a:r>
              <a:rPr lang="en-US" sz="1800" b="1" dirty="0">
                <a:solidFill>
                  <a:schemeClr val="accent2">
                    <a:lumMod val="75000"/>
                  </a:schemeClr>
                </a:solidFill>
                <a:latin typeface="微軟正黑體" panose="020B0604030504040204" pitchFamily="34" charset="-120"/>
                <a:ea typeface="微軟正黑體" panose="020B0604030504040204" pitchFamily="34" charset="-120"/>
              </a:rPr>
              <a:t>tap water</a:t>
            </a:r>
            <a:r>
              <a:rPr lang="en-US" sz="1800" b="1" dirty="0">
                <a:solidFill>
                  <a:srgbClr val="093F5C"/>
                </a:solidFill>
                <a:latin typeface="微軟正黑體" panose="020B0604030504040204" pitchFamily="34" charset="-120"/>
                <a:ea typeface="微軟正黑體" panose="020B0604030504040204" pitchFamily="34" charset="-120"/>
              </a:rPr>
              <a:t>.</a:t>
            </a:r>
          </a:p>
          <a:p>
            <a:pPr marL="0" indent="0">
              <a:lnSpc>
                <a:spcPct val="110000"/>
              </a:lnSpc>
              <a:spcBef>
                <a:spcPts val="1000"/>
              </a:spcBef>
              <a:buNone/>
            </a:pPr>
            <a:r>
              <a:rPr lang="en-US" sz="2400" b="1" dirty="0">
                <a:solidFill>
                  <a:schemeClr val="accent2">
                    <a:lumMod val="75000"/>
                  </a:schemeClr>
                </a:solidFill>
                <a:latin typeface="微軟正黑體" panose="020B0604030504040204" pitchFamily="34" charset="-120"/>
                <a:ea typeface="微軟正黑體" panose="020B0604030504040204" pitchFamily="34" charset="-120"/>
              </a:rPr>
              <a:t>Immediately consult a doctor at a designated HIV hospital as an emergency to evaluate the risk of HIV infection.</a:t>
            </a:r>
            <a:endParaRPr lang="en-US" altLang="zh-TW" sz="2400" b="1" dirty="0">
              <a:solidFill>
                <a:schemeClr val="accent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17658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圓角矩形 2"/>
          <p:cNvSpPr/>
          <p:nvPr/>
        </p:nvSpPr>
        <p:spPr>
          <a:xfrm>
            <a:off x="220035" y="5887941"/>
            <a:ext cx="8704358" cy="493387"/>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solidFill>
                <a:schemeClr val="bg1"/>
              </a:solidFill>
            </a:endParaRPr>
          </a:p>
        </p:txBody>
      </p:sp>
      <p:sp>
        <p:nvSpPr>
          <p:cNvPr id="7" name="圓角矩形 6"/>
          <p:cNvSpPr/>
          <p:nvPr/>
        </p:nvSpPr>
        <p:spPr>
          <a:xfrm>
            <a:off x="215169" y="4728434"/>
            <a:ext cx="8688456" cy="703100"/>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4" name="圓角矩形 13"/>
          <p:cNvSpPr/>
          <p:nvPr/>
        </p:nvSpPr>
        <p:spPr>
          <a:xfrm>
            <a:off x="219822" y="1447831"/>
            <a:ext cx="8816674" cy="752695"/>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5" name="圓角矩形 14"/>
          <p:cNvSpPr/>
          <p:nvPr/>
        </p:nvSpPr>
        <p:spPr>
          <a:xfrm>
            <a:off x="219820" y="2564924"/>
            <a:ext cx="6375685" cy="934445"/>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6" name="圓角矩形 15"/>
          <p:cNvSpPr/>
          <p:nvPr/>
        </p:nvSpPr>
        <p:spPr>
          <a:xfrm>
            <a:off x="219821" y="3859999"/>
            <a:ext cx="8816675" cy="532070"/>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7" name="矩形 16"/>
          <p:cNvSpPr/>
          <p:nvPr>
            <p:custDataLst>
              <p:tags r:id="rId1"/>
            </p:custDataLst>
          </p:nvPr>
        </p:nvSpPr>
        <p:spPr>
          <a:xfrm>
            <a:off x="278276" y="1496409"/>
            <a:ext cx="8542196" cy="707886"/>
          </a:xfrm>
          <a:prstGeom prst="rect">
            <a:avLst/>
          </a:prstGeom>
        </p:spPr>
        <p:txBody>
          <a:bodyPr wrap="square">
            <a:spAutoFit/>
          </a:bodyPr>
          <a:lstStyle/>
          <a:p>
            <a:pPr algn="just"/>
            <a:r>
              <a:rPr lang="en-US" altLang="zh-TW" sz="2000" dirty="0">
                <a:solidFill>
                  <a:schemeClr val="bg1"/>
                </a:solidFill>
                <a:latin typeface="微軟正黑體" panose="020B0604030504040204" pitchFamily="34" charset="-120"/>
                <a:ea typeface="微軟正黑體" panose="020B0604030504040204" pitchFamily="34" charset="-120"/>
              </a:rPr>
              <a:t>After accidently exposing an open wound to a patient’s blood or bodily fluids in caregiving with risk of infection.</a:t>
            </a:r>
          </a:p>
        </p:txBody>
      </p:sp>
      <p:sp>
        <p:nvSpPr>
          <p:cNvPr id="18" name="矩形 17"/>
          <p:cNvSpPr/>
          <p:nvPr>
            <p:custDataLst>
              <p:tags r:id="rId2"/>
            </p:custDataLst>
          </p:nvPr>
        </p:nvSpPr>
        <p:spPr>
          <a:xfrm>
            <a:off x="278276" y="2542142"/>
            <a:ext cx="6199969" cy="1015663"/>
          </a:xfrm>
          <a:prstGeom prst="rect">
            <a:avLst/>
          </a:prstGeom>
        </p:spPr>
        <p:txBody>
          <a:bodyPr wrap="square">
            <a:spAutoFit/>
          </a:bodyPr>
          <a:lstStyle/>
          <a:p>
            <a:pPr algn="just"/>
            <a:r>
              <a:rPr lang="en-US" altLang="zh-TW" sz="2000" dirty="0">
                <a:solidFill>
                  <a:schemeClr val="bg1"/>
                </a:solidFill>
                <a:latin typeface="微軟正黑體" panose="020B0604030504040204" pitchFamily="34" charset="-120"/>
                <a:ea typeface="微軟正黑體" panose="020B0604030504040204" pitchFamily="34" charset="-120"/>
              </a:rPr>
              <a:t>Immediately consult a doctor at a designated HIV hospital as an emergency to evaluate the risk of HIV infection.</a:t>
            </a:r>
          </a:p>
        </p:txBody>
      </p:sp>
      <p:sp>
        <p:nvSpPr>
          <p:cNvPr id="19" name="矩形 18"/>
          <p:cNvSpPr/>
          <p:nvPr>
            <p:custDataLst>
              <p:tags r:id="rId3"/>
            </p:custDataLst>
          </p:nvPr>
        </p:nvSpPr>
        <p:spPr>
          <a:xfrm>
            <a:off x="278276" y="4723648"/>
            <a:ext cx="8645903" cy="707886"/>
          </a:xfrm>
          <a:prstGeom prst="rect">
            <a:avLst/>
          </a:prstGeom>
        </p:spPr>
        <p:txBody>
          <a:bodyPr wrap="square">
            <a:spAutoFit/>
          </a:bodyPr>
          <a:lstStyle/>
          <a:p>
            <a:pPr algn="just"/>
            <a:r>
              <a:rPr lang="en-US" altLang="zh-TW" sz="2000" dirty="0">
                <a:solidFill>
                  <a:schemeClr val="bg1"/>
                </a:solidFill>
                <a:latin typeface="微軟正黑體" panose="020B0604030504040204" pitchFamily="34" charset="-120"/>
                <a:ea typeface="微軟正黑體" panose="020B0604030504040204" pitchFamily="34" charset="-120"/>
              </a:rPr>
              <a:t>Remember!! Take ART medicines in the next </a:t>
            </a:r>
            <a:r>
              <a:rPr lang="en-US" altLang="zh-TW" sz="2000" u="sng" dirty="0">
                <a:solidFill>
                  <a:schemeClr val="accent6">
                    <a:lumMod val="60000"/>
                    <a:lumOff val="40000"/>
                  </a:schemeClr>
                </a:solidFill>
                <a:latin typeface="微軟正黑體" panose="020B0604030504040204" pitchFamily="34" charset="-120"/>
                <a:ea typeface="微軟正黑體" panose="020B0604030504040204" pitchFamily="34" charset="-120"/>
              </a:rPr>
              <a:t>28 days </a:t>
            </a:r>
            <a:r>
              <a:rPr lang="en-US" altLang="zh-TW" sz="2000" dirty="0">
                <a:solidFill>
                  <a:schemeClr val="bg1"/>
                </a:solidFill>
                <a:latin typeface="微軟正黑體" panose="020B0604030504040204" pitchFamily="34" charset="-120"/>
                <a:ea typeface="微軟正黑體" panose="020B0604030504040204" pitchFamily="34" charset="-120"/>
              </a:rPr>
              <a:t>continuously according to the physician’s order.</a:t>
            </a:r>
          </a:p>
        </p:txBody>
      </p:sp>
      <p:sp>
        <p:nvSpPr>
          <p:cNvPr id="12" name="向下箭號 11"/>
          <p:cNvSpPr/>
          <p:nvPr/>
        </p:nvSpPr>
        <p:spPr>
          <a:xfrm>
            <a:off x="2427058" y="2199800"/>
            <a:ext cx="1221541" cy="358769"/>
          </a:xfrm>
          <a:prstGeom prst="downArrow">
            <a:avLst/>
          </a:prstGeom>
          <a:solidFill>
            <a:srgbClr val="09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0" name="矩形 9"/>
          <p:cNvSpPr/>
          <p:nvPr>
            <p:custDataLst>
              <p:tags r:id="rId4"/>
            </p:custDataLst>
          </p:nvPr>
        </p:nvSpPr>
        <p:spPr>
          <a:xfrm>
            <a:off x="215169" y="3918566"/>
            <a:ext cx="8899762" cy="400110"/>
          </a:xfrm>
          <a:prstGeom prst="rect">
            <a:avLst/>
          </a:prstGeom>
        </p:spPr>
        <p:txBody>
          <a:bodyPr wrap="square">
            <a:spAutoFit/>
          </a:bodyPr>
          <a:lstStyle/>
          <a:p>
            <a:pPr algn="just"/>
            <a:r>
              <a:rPr lang="en-US" altLang="zh-TW" sz="2000" dirty="0">
                <a:solidFill>
                  <a:schemeClr val="bg1"/>
                </a:solidFill>
                <a:latin typeface="微軟正黑體" panose="020B0604030504040204" pitchFamily="34" charset="-120"/>
                <a:ea typeface="微軟正黑體" panose="020B0604030504040204" pitchFamily="34" charset="-120"/>
              </a:rPr>
              <a:t>Within </a:t>
            </a:r>
            <a:r>
              <a:rPr lang="en-US" altLang="zh-TW" sz="2000" u="sng" dirty="0">
                <a:solidFill>
                  <a:schemeClr val="accent6">
                    <a:lumMod val="60000"/>
                    <a:lumOff val="40000"/>
                  </a:schemeClr>
                </a:solidFill>
                <a:latin typeface="微軟正黑體" panose="020B0604030504040204" pitchFamily="34" charset="-120"/>
                <a:ea typeface="微軟正黑體" panose="020B0604030504040204" pitchFamily="34" charset="-120"/>
              </a:rPr>
              <a:t>72 hours</a:t>
            </a:r>
            <a:r>
              <a:rPr lang="en-US" altLang="zh-TW" sz="2000" dirty="0">
                <a:solidFill>
                  <a:schemeClr val="bg1"/>
                </a:solidFill>
                <a:latin typeface="微軟正黑體" panose="020B0604030504040204" pitchFamily="34" charset="-120"/>
                <a:ea typeface="微軟正黑體" panose="020B0604030504040204" pitchFamily="34" charset="-120"/>
              </a:rPr>
              <a:t>, prescribe PEP to those being potentially exposed to HIV.</a:t>
            </a:r>
          </a:p>
        </p:txBody>
      </p:sp>
      <p:sp>
        <p:nvSpPr>
          <p:cNvPr id="22" name="矩形 21"/>
          <p:cNvSpPr/>
          <p:nvPr>
            <p:custDataLst>
              <p:tags r:id="rId5"/>
            </p:custDataLst>
          </p:nvPr>
        </p:nvSpPr>
        <p:spPr>
          <a:xfrm>
            <a:off x="237835" y="5934579"/>
            <a:ext cx="8144185" cy="400110"/>
          </a:xfrm>
          <a:prstGeom prst="rect">
            <a:avLst/>
          </a:prstGeom>
        </p:spPr>
        <p:txBody>
          <a:bodyPr wrap="square">
            <a:spAutoFit/>
          </a:bodyPr>
          <a:lstStyle/>
          <a:p>
            <a:pPr algn="just"/>
            <a:r>
              <a:rPr lang="en-US" altLang="zh-TW" sz="2000" dirty="0">
                <a:solidFill>
                  <a:schemeClr val="bg1"/>
                </a:solidFill>
                <a:latin typeface="微軟正黑體" panose="020B0604030504040204" pitchFamily="34" charset="-120"/>
                <a:ea typeface="微軟正黑體" panose="020B0604030504040204" pitchFamily="34" charset="-120"/>
              </a:rPr>
              <a:t>Get HIV screening according to the follow-up schedule.</a:t>
            </a:r>
          </a:p>
        </p:txBody>
      </p:sp>
      <p:sp>
        <p:nvSpPr>
          <p:cNvPr id="23" name="矩形 22"/>
          <p:cNvSpPr/>
          <p:nvPr/>
        </p:nvSpPr>
        <p:spPr>
          <a:xfrm>
            <a:off x="107504" y="-109596"/>
            <a:ext cx="9203686" cy="1581972"/>
          </a:xfrm>
          <a:prstGeom prst="rect">
            <a:avLst/>
          </a:prstGeom>
        </p:spPr>
        <p:txBody>
          <a:bodyPr vert="horz" lIns="91440" tIns="45720" rIns="91440" bIns="45720" rtlCol="0" anchor="ctr">
            <a:noAutofit/>
          </a:bodyPr>
          <a:lstStyle/>
          <a:p>
            <a:pPr>
              <a:lnSpc>
                <a:spcPct val="90000"/>
              </a:lnSpc>
            </a:pPr>
            <a:r>
              <a:rPr lang="en-US" altLang="zh-TW" sz="3200" b="1" dirty="0">
                <a:solidFill>
                  <a:schemeClr val="bg1"/>
                </a:solidFill>
                <a:latin typeface="微軟正黑體" panose="020B0604030504040204" pitchFamily="34" charset="-120"/>
                <a:ea typeface="微軟正黑體" panose="020B0604030504040204" pitchFamily="34" charset="-120"/>
                <a:cs typeface="+mj-cs"/>
              </a:rPr>
              <a:t>Post-Exposure Prophylaxis 2</a:t>
            </a:r>
            <a:r>
              <a:rPr lang="zh-TW" altLang="en-US" sz="3200" b="1" dirty="0" smtClean="0">
                <a:solidFill>
                  <a:schemeClr val="bg1"/>
                </a:solidFill>
                <a:latin typeface="微軟正黑體" panose="020B0604030504040204" pitchFamily="34" charset="-120"/>
                <a:ea typeface="微軟正黑體" panose="020B0604030504040204" pitchFamily="34" charset="-120"/>
                <a:cs typeface="+mj-cs"/>
              </a:rPr>
              <a:t>：</a:t>
            </a:r>
            <a:endParaRPr lang="en-US" altLang="zh-TW" sz="3200" b="1" dirty="0">
              <a:solidFill>
                <a:schemeClr val="bg1"/>
              </a:solidFill>
              <a:latin typeface="微軟正黑體" panose="020B0604030504040204" pitchFamily="34" charset="-120"/>
              <a:ea typeface="微軟正黑體" panose="020B0604030504040204" pitchFamily="34" charset="-120"/>
              <a:cs typeface="+mj-cs"/>
            </a:endParaRPr>
          </a:p>
          <a:p>
            <a:pPr>
              <a:lnSpc>
                <a:spcPct val="90000"/>
              </a:lnSpc>
            </a:pPr>
            <a:r>
              <a:rPr lang="zh-TW" altLang="en-US" sz="3200" b="1" dirty="0">
                <a:solidFill>
                  <a:schemeClr val="bg1"/>
                </a:solidFill>
                <a:latin typeface="微軟正黑體" panose="020B0604030504040204" pitchFamily="34" charset="-120"/>
                <a:ea typeface="微軟正黑體" panose="020B0604030504040204" pitchFamily="34" charset="-120"/>
                <a:cs typeface="+mj-cs"/>
              </a:rPr>
              <a:t>   </a:t>
            </a:r>
            <a:r>
              <a:rPr lang="en-US" altLang="zh-TW" sz="3200" b="1" dirty="0">
                <a:solidFill>
                  <a:schemeClr val="bg1"/>
                </a:solidFill>
                <a:latin typeface="微軟正黑體" panose="020B0604030504040204" pitchFamily="34" charset="-120"/>
                <a:ea typeface="微軟正黑體" panose="020B0604030504040204" pitchFamily="34" charset="-120"/>
                <a:cs typeface="+mj-cs"/>
              </a:rPr>
              <a:t>Post-Exposure Prophylaxis (PEP) Flowchart</a:t>
            </a:r>
            <a:endParaRPr lang="zh-TW" altLang="en-US" sz="3200" b="1" dirty="0">
              <a:solidFill>
                <a:schemeClr val="bg1"/>
              </a:solidFill>
              <a:latin typeface="微軟正黑體" panose="020B0604030504040204" pitchFamily="34" charset="-120"/>
              <a:ea typeface="微軟正黑體" panose="020B0604030504040204" pitchFamily="34" charset="-120"/>
              <a:cs typeface="+mj-cs"/>
            </a:endParaRPr>
          </a:p>
        </p:txBody>
      </p:sp>
      <p:pic>
        <p:nvPicPr>
          <p:cNvPr id="25" name="圖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767" y="2167559"/>
            <a:ext cx="3527563" cy="1886662"/>
          </a:xfrm>
          <a:prstGeom prst="rect">
            <a:avLst/>
          </a:prstGeom>
          <a:effectLst>
            <a:softEdge rad="558800"/>
          </a:effectLst>
        </p:spPr>
      </p:pic>
      <p:sp>
        <p:nvSpPr>
          <p:cNvPr id="26" name="向下箭號 25"/>
          <p:cNvSpPr/>
          <p:nvPr/>
        </p:nvSpPr>
        <p:spPr>
          <a:xfrm>
            <a:off x="2427057" y="3488145"/>
            <a:ext cx="1221541" cy="356217"/>
          </a:xfrm>
          <a:prstGeom prst="downArrow">
            <a:avLst/>
          </a:prstGeom>
          <a:solidFill>
            <a:srgbClr val="09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27" name="向下箭號 26"/>
          <p:cNvSpPr/>
          <p:nvPr/>
        </p:nvSpPr>
        <p:spPr>
          <a:xfrm>
            <a:off x="2427057" y="4385772"/>
            <a:ext cx="1221541" cy="333768"/>
          </a:xfrm>
          <a:prstGeom prst="downArrow">
            <a:avLst/>
          </a:prstGeom>
          <a:solidFill>
            <a:srgbClr val="09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28" name="向下箭號 27"/>
          <p:cNvSpPr/>
          <p:nvPr/>
        </p:nvSpPr>
        <p:spPr>
          <a:xfrm>
            <a:off x="2427057" y="5431534"/>
            <a:ext cx="1221541" cy="447333"/>
          </a:xfrm>
          <a:prstGeom prst="downArrow">
            <a:avLst/>
          </a:prstGeom>
          <a:solidFill>
            <a:srgbClr val="09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4" name="投影片編號版面配置區 3">
            <a:extLst>
              <a:ext uri="{FF2B5EF4-FFF2-40B4-BE49-F238E27FC236}">
                <a16:creationId xmlns:a16="http://schemas.microsoft.com/office/drawing/2014/main" id="{F41362E0-1923-46A3-9076-0E158648A7D7}"/>
              </a:ext>
            </a:extLst>
          </p:cNvPr>
          <p:cNvSpPr>
            <a:spLocks noGrp="1"/>
          </p:cNvSpPr>
          <p:nvPr>
            <p:ph type="sldNum" sz="quarter" idx="12"/>
          </p:nvPr>
        </p:nvSpPr>
        <p:spPr/>
        <p:txBody>
          <a:bodyPr/>
          <a:lstStyle/>
          <a:p>
            <a:fld id="{DF4C4211-DC08-42C6-B13C-B804F08D47A0}" type="slidenum">
              <a:rPr lang="zh-TW" altLang="en-US" smtClean="0"/>
              <a:t>24</a:t>
            </a:fld>
            <a:endParaRPr lang="zh-TW" altLang="en-US"/>
          </a:p>
        </p:txBody>
      </p:sp>
    </p:spTree>
    <p:extLst>
      <p:ext uri="{BB962C8B-B14F-4D97-AF65-F5344CB8AC3E}">
        <p14:creationId xmlns:p14="http://schemas.microsoft.com/office/powerpoint/2010/main" val="2856698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txBox="1">
            <a:spLocks/>
          </p:cNvSpPr>
          <p:nvPr/>
        </p:nvSpPr>
        <p:spPr>
          <a:xfrm>
            <a:off x="827584" y="1581972"/>
            <a:ext cx="6141199" cy="12750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sz="2400" b="1" dirty="0">
                <a:solidFill>
                  <a:srgbClr val="093F5C"/>
                </a:solidFill>
                <a:latin typeface="微軟正黑體" panose="020B0604030504040204" pitchFamily="34" charset="-120"/>
                <a:ea typeface="微軟正黑體" panose="020B0604030504040204" pitchFamily="34" charset="-120"/>
              </a:rPr>
              <a:t>Protect cells with medication from permanent infection</a:t>
            </a:r>
            <a:r>
              <a:rPr lang="en-US" altLang="zh-TW" sz="2400" b="1" dirty="0" smtClean="0">
                <a:solidFill>
                  <a:srgbClr val="093F5C"/>
                </a:solidFill>
                <a:latin typeface="微軟正黑體" panose="020B0604030504040204" pitchFamily="34" charset="-120"/>
                <a:ea typeface="微軟正黑體" panose="020B0604030504040204" pitchFamily="34" charset="-120"/>
              </a:rPr>
              <a:t>.</a:t>
            </a:r>
            <a:endParaRPr lang="en-US" altLang="zh-TW" sz="2400" b="1" dirty="0">
              <a:solidFill>
                <a:srgbClr val="093F5C"/>
              </a:solidFill>
              <a:latin typeface="微軟正黑體" panose="020B0604030504040204" pitchFamily="34" charset="-120"/>
              <a:ea typeface="微軟正黑體" panose="020B0604030504040204" pitchFamily="34" charset="-120"/>
            </a:endParaRPr>
          </a:p>
          <a:p>
            <a:pPr marL="0" indent="0">
              <a:lnSpc>
                <a:spcPct val="100000"/>
              </a:lnSpc>
              <a:buNone/>
            </a:pPr>
            <a:r>
              <a:rPr lang="en-US" altLang="zh-TW" sz="2400" b="1" dirty="0">
                <a:solidFill>
                  <a:srgbClr val="093F5C"/>
                </a:solidFill>
                <a:latin typeface="微軟正黑體" panose="020B0604030504040204" pitchFamily="34" charset="-120"/>
                <a:ea typeface="微軟正黑體" panose="020B0604030504040204" pitchFamily="34" charset="-120"/>
              </a:rPr>
              <a:t>Side effects vary among people and will go off after medication discontinuation.</a:t>
            </a:r>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t="38808" b="5010"/>
          <a:stretch/>
        </p:blipFill>
        <p:spPr>
          <a:xfrm>
            <a:off x="251520" y="3789040"/>
            <a:ext cx="7162453" cy="2334773"/>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983512"/>
            <a:ext cx="6630325" cy="5372850"/>
          </a:xfrm>
          <a:prstGeom prst="rect">
            <a:avLst/>
          </a:prstGeom>
        </p:spPr>
      </p:pic>
      <p:sp>
        <p:nvSpPr>
          <p:cNvPr id="9" name="Frame 17">
            <a:extLst>
              <a:ext uri="{FF2B5EF4-FFF2-40B4-BE49-F238E27FC236}">
                <a16:creationId xmlns:a16="http://schemas.microsoft.com/office/drawing/2014/main" id="{1278BF84-DDF3-43F8-88E4-A0F28E4079EF}"/>
              </a:ext>
            </a:extLst>
          </p:cNvPr>
          <p:cNvSpPr/>
          <p:nvPr/>
        </p:nvSpPr>
        <p:spPr>
          <a:xfrm>
            <a:off x="541437" y="1696665"/>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0" name="Frame 17">
            <a:extLst>
              <a:ext uri="{FF2B5EF4-FFF2-40B4-BE49-F238E27FC236}">
                <a16:creationId xmlns:a16="http://schemas.microsoft.com/office/drawing/2014/main" id="{1278BF84-DDF3-43F8-88E4-A0F28E4079EF}"/>
              </a:ext>
            </a:extLst>
          </p:cNvPr>
          <p:cNvSpPr/>
          <p:nvPr/>
        </p:nvSpPr>
        <p:spPr>
          <a:xfrm>
            <a:off x="541436" y="2578924"/>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1" name="投影片編號版面配置區 10">
            <a:extLst>
              <a:ext uri="{FF2B5EF4-FFF2-40B4-BE49-F238E27FC236}">
                <a16:creationId xmlns:a16="http://schemas.microsoft.com/office/drawing/2014/main" id="{15049902-5224-4304-AE55-B365F104B213}"/>
              </a:ext>
            </a:extLst>
          </p:cNvPr>
          <p:cNvSpPr>
            <a:spLocks noGrp="1"/>
          </p:cNvSpPr>
          <p:nvPr>
            <p:ph type="sldNum" sz="quarter" idx="12"/>
          </p:nvPr>
        </p:nvSpPr>
        <p:spPr/>
        <p:txBody>
          <a:bodyPr/>
          <a:lstStyle/>
          <a:p>
            <a:fld id="{DF4C4211-DC08-42C6-B13C-B804F08D47A0}" type="slidenum">
              <a:rPr lang="zh-TW" altLang="en-US" smtClean="0"/>
              <a:t>25</a:t>
            </a:fld>
            <a:endParaRPr lang="zh-TW" altLang="en-US" dirty="0"/>
          </a:p>
        </p:txBody>
      </p:sp>
      <p:sp>
        <p:nvSpPr>
          <p:cNvPr id="12" name="矩形 11"/>
          <p:cNvSpPr/>
          <p:nvPr/>
        </p:nvSpPr>
        <p:spPr>
          <a:xfrm>
            <a:off x="1025743" y="-143063"/>
            <a:ext cx="6984776" cy="1581972"/>
          </a:xfrm>
          <a:prstGeom prst="rect">
            <a:avLst/>
          </a:prstGeom>
        </p:spPr>
        <p:txBody>
          <a:bodyPr vert="horz" lIns="91440" tIns="45720" rIns="91440" bIns="45720" rtlCol="0" anchor="ctr">
            <a:noAutofit/>
          </a:bodyPr>
          <a:lstStyle/>
          <a:p>
            <a:pPr>
              <a:lnSpc>
                <a:spcPct val="90000"/>
              </a:lnSpc>
            </a:pPr>
            <a:r>
              <a:rPr lang="en-US" altLang="zh-TW" sz="3200" b="1" dirty="0">
                <a:solidFill>
                  <a:schemeClr val="bg1"/>
                </a:solidFill>
                <a:latin typeface="微軟正黑體" panose="020B0604030504040204" pitchFamily="34" charset="-120"/>
                <a:ea typeface="微軟正黑體" panose="020B0604030504040204" pitchFamily="34" charset="-120"/>
                <a:cs typeface="+mj-cs"/>
              </a:rPr>
              <a:t>Post-Exposure </a:t>
            </a:r>
            <a:r>
              <a:rPr lang="en-US" altLang="zh-TW" sz="3200" b="1" dirty="0" smtClean="0">
                <a:solidFill>
                  <a:schemeClr val="bg1"/>
                </a:solidFill>
                <a:latin typeface="微軟正黑體" panose="020B0604030504040204" pitchFamily="34" charset="-120"/>
                <a:ea typeface="微軟正黑體" panose="020B0604030504040204" pitchFamily="34" charset="-120"/>
                <a:cs typeface="+mj-cs"/>
              </a:rPr>
              <a:t>Prophylaxis</a:t>
            </a:r>
            <a:r>
              <a:rPr lang="zh-TW" altLang="en-US" sz="3200" b="1" dirty="0" smtClean="0">
                <a:solidFill>
                  <a:schemeClr val="bg1"/>
                </a:solidFill>
                <a:latin typeface="微軟正黑體" panose="020B0604030504040204" pitchFamily="34" charset="-120"/>
                <a:ea typeface="微軟正黑體" panose="020B0604030504040204" pitchFamily="34" charset="-120"/>
                <a:cs typeface="+mj-cs"/>
              </a:rPr>
              <a:t>：</a:t>
            </a:r>
            <a:endParaRPr lang="en-US" altLang="zh-TW" sz="3200" b="1" dirty="0">
              <a:solidFill>
                <a:schemeClr val="bg1"/>
              </a:solidFill>
              <a:latin typeface="微軟正黑體" panose="020B0604030504040204" pitchFamily="34" charset="-120"/>
              <a:ea typeface="微軟正黑體" panose="020B0604030504040204" pitchFamily="34" charset="-120"/>
              <a:cs typeface="+mj-cs"/>
            </a:endParaRPr>
          </a:p>
          <a:p>
            <a:pPr>
              <a:lnSpc>
                <a:spcPct val="90000"/>
              </a:lnSpc>
            </a:pPr>
            <a:r>
              <a:rPr lang="zh-TW" altLang="en-US" sz="3200" b="1" dirty="0">
                <a:solidFill>
                  <a:schemeClr val="bg1"/>
                </a:solidFill>
                <a:latin typeface="微軟正黑體" panose="020B0604030504040204" pitchFamily="34" charset="-120"/>
                <a:ea typeface="微軟正黑體" panose="020B0604030504040204" pitchFamily="34" charset="-120"/>
                <a:cs typeface="+mj-cs"/>
              </a:rPr>
              <a:t>   </a:t>
            </a:r>
            <a:r>
              <a:rPr lang="en-US" altLang="zh-TW" sz="3200" b="1" dirty="0">
                <a:solidFill>
                  <a:schemeClr val="bg1"/>
                </a:solidFill>
                <a:latin typeface="微軟正黑體" panose="020B0604030504040204" pitchFamily="34" charset="-120"/>
                <a:ea typeface="微軟正黑體" panose="020B0604030504040204" pitchFamily="34" charset="-120"/>
                <a:cs typeface="+mj-cs"/>
              </a:rPr>
              <a:t>Post-Exposure Prophylaxis (PEP</a:t>
            </a:r>
            <a:r>
              <a:rPr lang="en-US" altLang="zh-TW" sz="3200" b="1" dirty="0" smtClean="0">
                <a:solidFill>
                  <a:schemeClr val="bg1"/>
                </a:solidFill>
                <a:latin typeface="微軟正黑體" panose="020B0604030504040204" pitchFamily="34" charset="-120"/>
                <a:ea typeface="微軟正黑體" panose="020B0604030504040204" pitchFamily="34" charset="-120"/>
                <a:cs typeface="+mj-cs"/>
              </a:rPr>
              <a:t>)</a:t>
            </a:r>
            <a:endParaRPr lang="zh-TW" altLang="en-US" sz="3200" b="1" dirty="0">
              <a:solidFill>
                <a:schemeClr val="bg1"/>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9571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0BEFDF4-1E6A-4391-B4C4-7DF902C0CE3C}"/>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1">
            <a:extLst>
              <a:ext uri="{FF2B5EF4-FFF2-40B4-BE49-F238E27FC236}">
                <a16:creationId xmlns:a16="http://schemas.microsoft.com/office/drawing/2014/main" id="{C5A6B6DE-6CE9-4FBD-9D8A-4AFFDD5E4704}"/>
              </a:ext>
            </a:extLst>
          </p:cNvPr>
          <p:cNvSpPr txBox="1">
            <a:spLocks/>
          </p:cNvSpPr>
          <p:nvPr/>
        </p:nvSpPr>
        <p:spPr>
          <a:xfrm>
            <a:off x="-401723" y="215062"/>
            <a:ext cx="9947448" cy="830997"/>
          </a:xfrm>
          <a:prstGeom prst="rect">
            <a:avLst/>
          </a:prstGeom>
        </p:spPr>
        <p:txBody>
          <a:bodyPr wrap="square">
            <a:spAutoFit/>
          </a:bodyPr>
          <a:lstStyle>
            <a:defPPr>
              <a:defRPr lang="en-US"/>
            </a:defPPr>
            <a:lvl1pPr algn="ctr">
              <a:defRPr sz="32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sz="2400" dirty="0">
                <a:solidFill>
                  <a:schemeClr val="accent6">
                    <a:lumMod val="60000"/>
                    <a:lumOff val="40000"/>
                  </a:schemeClr>
                </a:solidFill>
              </a:rPr>
              <a:t>The government will subsidize PEP </a:t>
            </a:r>
            <a:r>
              <a:rPr lang="en-US" altLang="zh-TW" sz="2400" dirty="0"/>
              <a:t>for those who have accidentally exposed to HIV when carrying out their duties.</a:t>
            </a:r>
            <a:endParaRPr lang="zh-TW" altLang="en-US" sz="2400" dirty="0"/>
          </a:p>
        </p:txBody>
      </p:sp>
      <p:sp>
        <p:nvSpPr>
          <p:cNvPr id="4" name="圓角矩形 7">
            <a:extLst>
              <a:ext uri="{FF2B5EF4-FFF2-40B4-BE49-F238E27FC236}">
                <a16:creationId xmlns:a16="http://schemas.microsoft.com/office/drawing/2014/main" id="{1249890A-87BA-4D21-8BD4-85962FF95FBA}"/>
              </a:ext>
            </a:extLst>
          </p:cNvPr>
          <p:cNvSpPr/>
          <p:nvPr/>
        </p:nvSpPr>
        <p:spPr>
          <a:xfrm>
            <a:off x="103127" y="3711652"/>
            <a:ext cx="2201737" cy="1368152"/>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bg1"/>
                </a:solidFill>
                <a:latin typeface="微軟正黑體" panose="020B0604030504040204" pitchFamily="34" charset="-120"/>
                <a:ea typeface="微軟正黑體" panose="020B0604030504040204" pitchFamily="34" charset="-120"/>
              </a:rPr>
              <a:t>Is there a time-limit (deadline) for application?</a:t>
            </a:r>
          </a:p>
        </p:txBody>
      </p:sp>
      <p:sp>
        <p:nvSpPr>
          <p:cNvPr id="5" name="圓角矩形 8">
            <a:extLst>
              <a:ext uri="{FF2B5EF4-FFF2-40B4-BE49-F238E27FC236}">
                <a16:creationId xmlns:a16="http://schemas.microsoft.com/office/drawing/2014/main" id="{1A1E8AC8-1AAA-4D60-84F0-A4F1669D441F}"/>
              </a:ext>
            </a:extLst>
          </p:cNvPr>
          <p:cNvSpPr/>
          <p:nvPr/>
        </p:nvSpPr>
        <p:spPr>
          <a:xfrm>
            <a:off x="103127" y="5301208"/>
            <a:ext cx="2201737" cy="1368152"/>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bg1"/>
                </a:solidFill>
                <a:latin typeface="微軟正黑體" panose="020B0604030504040204" pitchFamily="34" charset="-120"/>
                <a:ea typeface="微軟正黑體" panose="020B0604030504040204" pitchFamily="34" charset="-120"/>
              </a:rPr>
              <a:t>Where should these documents be sent?</a:t>
            </a:r>
          </a:p>
        </p:txBody>
      </p:sp>
      <p:sp>
        <p:nvSpPr>
          <p:cNvPr id="6" name="圓角矩形 13">
            <a:extLst>
              <a:ext uri="{FF2B5EF4-FFF2-40B4-BE49-F238E27FC236}">
                <a16:creationId xmlns:a16="http://schemas.microsoft.com/office/drawing/2014/main" id="{AA5823C8-7BBA-42D7-AD01-0D37388F23EE}"/>
              </a:ext>
            </a:extLst>
          </p:cNvPr>
          <p:cNvSpPr/>
          <p:nvPr/>
        </p:nvSpPr>
        <p:spPr>
          <a:xfrm>
            <a:off x="2329314" y="3711652"/>
            <a:ext cx="6275040" cy="13681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solidFill>
                  <a:schemeClr val="tx1">
                    <a:lumMod val="65000"/>
                    <a:lumOff val="35000"/>
                  </a:schemeClr>
                </a:solidFill>
                <a:latin typeface="微軟正黑體" panose="020B0604030504040204" pitchFamily="34" charset="-120"/>
                <a:ea typeface="微軟正黑體" panose="020B0604030504040204" pitchFamily="34" charset="-120"/>
              </a:rPr>
              <a:t>Yes.</a:t>
            </a:r>
          </a:p>
          <a:p>
            <a:r>
              <a:rPr lang="en-US" altLang="zh-TW"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Your employer must send an official report to the local health authority within six months after the exposure to apply for a preliminary review and related expenses.</a:t>
            </a:r>
          </a:p>
        </p:txBody>
      </p:sp>
      <p:sp>
        <p:nvSpPr>
          <p:cNvPr id="7" name="圓角矩形 14">
            <a:extLst>
              <a:ext uri="{FF2B5EF4-FFF2-40B4-BE49-F238E27FC236}">
                <a16:creationId xmlns:a16="http://schemas.microsoft.com/office/drawing/2014/main" id="{298CFA6E-4C82-4443-BCF8-1F12F287E377}"/>
              </a:ext>
            </a:extLst>
          </p:cNvPr>
          <p:cNvSpPr/>
          <p:nvPr/>
        </p:nvSpPr>
        <p:spPr>
          <a:xfrm>
            <a:off x="2315334" y="5284862"/>
            <a:ext cx="6289020" cy="13681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After related documents are delivered to the local </a:t>
            </a:r>
            <a:br>
              <a:rPr lang="en-US" altLang="zh-TW"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br>
            <a:r>
              <a:rPr lang="en-US" altLang="zh-TW"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health authority</a:t>
            </a:r>
            <a:r>
              <a:rPr lang="zh-TW" altLang="en-US"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it will forward to Taiwan CDC for </a:t>
            </a:r>
            <a:br>
              <a:rPr lang="en-US" altLang="zh-TW"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br>
            <a:r>
              <a:rPr lang="en-US" altLang="zh-TW"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a second review and fund disbursement.</a:t>
            </a:r>
          </a:p>
        </p:txBody>
      </p:sp>
      <p:sp>
        <p:nvSpPr>
          <p:cNvPr id="8" name="圓角矩形 6">
            <a:extLst>
              <a:ext uri="{FF2B5EF4-FFF2-40B4-BE49-F238E27FC236}">
                <a16:creationId xmlns:a16="http://schemas.microsoft.com/office/drawing/2014/main" id="{943A43CA-8087-4FBE-BD56-E3B12DD06193}"/>
              </a:ext>
            </a:extLst>
          </p:cNvPr>
          <p:cNvSpPr/>
          <p:nvPr/>
        </p:nvSpPr>
        <p:spPr>
          <a:xfrm>
            <a:off x="103127" y="1420376"/>
            <a:ext cx="2201737" cy="2168650"/>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bg1"/>
                </a:solidFill>
                <a:latin typeface="微軟正黑體" panose="020B0604030504040204" pitchFamily="34" charset="-120"/>
                <a:ea typeface="微軟正黑體" panose="020B0604030504040204" pitchFamily="34" charset="-120"/>
              </a:rPr>
              <a:t>What documents are required for application?</a:t>
            </a:r>
          </a:p>
        </p:txBody>
      </p:sp>
      <p:sp>
        <p:nvSpPr>
          <p:cNvPr id="9" name="圓角矩形 9">
            <a:extLst>
              <a:ext uri="{FF2B5EF4-FFF2-40B4-BE49-F238E27FC236}">
                <a16:creationId xmlns:a16="http://schemas.microsoft.com/office/drawing/2014/main" id="{381A686C-C169-4981-B8A2-0705FEA2DC66}"/>
              </a:ext>
            </a:extLst>
          </p:cNvPr>
          <p:cNvSpPr/>
          <p:nvPr/>
        </p:nvSpPr>
        <p:spPr>
          <a:xfrm>
            <a:off x="2329314" y="1420376"/>
            <a:ext cx="6275040" cy="21686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a:solidFill>
                <a:schemeClr val="tx1"/>
              </a:solidFill>
              <a:latin typeface="微軟正黑體" panose="020B0604030504040204" pitchFamily="34" charset="-120"/>
              <a:ea typeface="微軟正黑體" panose="020B0604030504040204" pitchFamily="34" charset="-120"/>
            </a:endParaRPr>
          </a:p>
          <a:p>
            <a:endParaRPr lang="zh-TW" altLang="en-US" dirty="0">
              <a:solidFill>
                <a:schemeClr val="tx1"/>
              </a:solidFill>
              <a:latin typeface="微軟正黑體" panose="020B0604030504040204" pitchFamily="34" charset="-120"/>
              <a:ea typeface="微軟正黑體" panose="020B0604030504040204" pitchFamily="34" charset="-120"/>
            </a:endParaRPr>
          </a:p>
          <a:p>
            <a:pPr algn="ctr"/>
            <a:endParaRPr lang="zh-TW" altLang="en-US" dirty="0"/>
          </a:p>
        </p:txBody>
      </p:sp>
      <p:sp>
        <p:nvSpPr>
          <p:cNvPr id="10" name="矩形 9">
            <a:extLst>
              <a:ext uri="{FF2B5EF4-FFF2-40B4-BE49-F238E27FC236}">
                <a16:creationId xmlns:a16="http://schemas.microsoft.com/office/drawing/2014/main" id="{20403E36-7E41-46B6-8592-4F8D0B724030}"/>
              </a:ext>
            </a:extLst>
          </p:cNvPr>
          <p:cNvSpPr/>
          <p:nvPr>
            <p:custDataLst>
              <p:tags r:id="rId1"/>
            </p:custDataLst>
          </p:nvPr>
        </p:nvSpPr>
        <p:spPr>
          <a:xfrm>
            <a:off x="2465973" y="2019366"/>
            <a:ext cx="3250798" cy="1569660"/>
          </a:xfrm>
          <a:prstGeom prst="rect">
            <a:avLst/>
          </a:prstGeom>
        </p:spPr>
        <p:txBody>
          <a:bodyPr wrap="square">
            <a:spAutoFit/>
          </a:bodyPr>
          <a:lstStyle/>
          <a:p>
            <a:pPr marL="266700" lvl="2" indent="-266700">
              <a:buNone/>
            </a:pPr>
            <a:r>
              <a:rPr lang="en-US" altLang="zh-TW" sz="160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(1) Receipt of the applicant unit.</a:t>
            </a:r>
          </a:p>
          <a:p>
            <a:pPr marL="266700" lvl="2" indent="-266700">
              <a:buNone/>
            </a:pPr>
            <a:r>
              <a:rPr lang="en-US" altLang="zh-TW" sz="160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(2) Original copy of the receipt for the healthcare service expenses</a:t>
            </a:r>
          </a:p>
          <a:p>
            <a:pPr marL="266700" lvl="2" indent="-266700">
              <a:buNone/>
            </a:pPr>
            <a:r>
              <a:rPr lang="en-US" altLang="zh-TW" sz="160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(3) Details of the expenses</a:t>
            </a:r>
          </a:p>
          <a:p>
            <a:pPr marL="266700" lvl="2" indent="-266700">
              <a:buNone/>
            </a:pPr>
            <a:r>
              <a:rPr lang="en-US" altLang="zh-TW" sz="160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(4) Medical record summary</a:t>
            </a:r>
          </a:p>
        </p:txBody>
      </p:sp>
      <p:sp>
        <p:nvSpPr>
          <p:cNvPr id="11" name="矩形 10">
            <a:extLst>
              <a:ext uri="{FF2B5EF4-FFF2-40B4-BE49-F238E27FC236}">
                <a16:creationId xmlns:a16="http://schemas.microsoft.com/office/drawing/2014/main" id="{CBDB9F09-14F5-409D-97CA-8585806559E7}"/>
              </a:ext>
            </a:extLst>
          </p:cNvPr>
          <p:cNvSpPr/>
          <p:nvPr>
            <p:custDataLst>
              <p:tags r:id="rId2"/>
            </p:custDataLst>
          </p:nvPr>
        </p:nvSpPr>
        <p:spPr>
          <a:xfrm>
            <a:off x="5721398" y="2019366"/>
            <a:ext cx="2903530" cy="1421928"/>
          </a:xfrm>
          <a:prstGeom prst="rect">
            <a:avLst/>
          </a:prstGeom>
        </p:spPr>
        <p:txBody>
          <a:bodyPr wrap="square">
            <a:spAutoFit/>
          </a:bodyPr>
          <a:lstStyle/>
          <a:p>
            <a:pPr marL="266700" lvl="1" indent="-266700">
              <a:spcBef>
                <a:spcPct val="20000"/>
              </a:spcBef>
            </a:pPr>
            <a:r>
              <a:rPr lang="en-US" altLang="zh-TW" sz="160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(5) Exposure description</a:t>
            </a:r>
          </a:p>
          <a:p>
            <a:pPr marL="266700" lvl="1" indent="-266700">
              <a:spcBef>
                <a:spcPct val="20000"/>
              </a:spcBef>
            </a:pPr>
            <a:r>
              <a:rPr lang="en-US" altLang="zh-TW" sz="160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(6) Report on accidental HIV exposure during duty</a:t>
            </a:r>
          </a:p>
          <a:p>
            <a:pPr marL="266700" lvl="1" indent="-266700">
              <a:spcBef>
                <a:spcPct val="20000"/>
              </a:spcBef>
            </a:pPr>
            <a:r>
              <a:rPr lang="en-US" altLang="zh-TW" sz="160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(7) </a:t>
            </a:r>
            <a:r>
              <a:rPr lang="en-US" altLang="zh-TW" sz="1600" dirty="0" err="1">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Needlestick</a:t>
            </a:r>
            <a:r>
              <a:rPr lang="en-US" altLang="zh-TW" sz="160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 injury follow-up record</a:t>
            </a:r>
          </a:p>
        </p:txBody>
      </p:sp>
      <p:sp>
        <p:nvSpPr>
          <p:cNvPr id="13" name="矩形 12">
            <a:extLst>
              <a:ext uri="{FF2B5EF4-FFF2-40B4-BE49-F238E27FC236}">
                <a16:creationId xmlns:a16="http://schemas.microsoft.com/office/drawing/2014/main" id="{59249DCC-E911-4199-89EB-7D4A9A487C8D}"/>
              </a:ext>
            </a:extLst>
          </p:cNvPr>
          <p:cNvSpPr/>
          <p:nvPr/>
        </p:nvSpPr>
        <p:spPr>
          <a:xfrm>
            <a:off x="2393965" y="1412776"/>
            <a:ext cx="6426507" cy="646331"/>
          </a:xfrm>
          <a:prstGeom prst="rect">
            <a:avLst/>
          </a:prstGeom>
        </p:spPr>
        <p:txBody>
          <a:bodyPr wrap="square">
            <a:spAutoFit/>
          </a:bodyPr>
          <a:lstStyle/>
          <a:p>
            <a:r>
              <a:rPr lang="en-US" altLang="zh-TW" dirty="0">
                <a:solidFill>
                  <a:schemeClr val="tx1">
                    <a:lumMod val="65000"/>
                    <a:lumOff val="35000"/>
                  </a:schemeClr>
                </a:solidFill>
                <a:latin typeface="微軟正黑體" panose="020B0604030504040204" pitchFamily="34" charset="-120"/>
                <a:ea typeface="微軟正黑體" panose="020B0604030504040204" pitchFamily="34" charset="-120"/>
              </a:rPr>
              <a:t>The applicant unit shall submit the following documents in their applications:</a:t>
            </a:r>
          </a:p>
        </p:txBody>
      </p:sp>
      <p:pic>
        <p:nvPicPr>
          <p:cNvPr id="14" name="圖片 13">
            <a:extLst>
              <a:ext uri="{FF2B5EF4-FFF2-40B4-BE49-F238E27FC236}">
                <a16:creationId xmlns:a16="http://schemas.microsoft.com/office/drawing/2014/main" id="{9946D69D-E573-4209-867D-4BBB7FA82F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4528" y="4965470"/>
            <a:ext cx="1800000" cy="1505226"/>
          </a:xfrm>
          <a:prstGeom prst="rect">
            <a:avLst/>
          </a:prstGeom>
        </p:spPr>
      </p:pic>
      <p:sp>
        <p:nvSpPr>
          <p:cNvPr id="12" name="投影片編號版面配置區 11">
            <a:extLst>
              <a:ext uri="{FF2B5EF4-FFF2-40B4-BE49-F238E27FC236}">
                <a16:creationId xmlns:a16="http://schemas.microsoft.com/office/drawing/2014/main" id="{7C06722E-5313-4FA5-BE87-96CE30F1EC04}"/>
              </a:ext>
            </a:extLst>
          </p:cNvPr>
          <p:cNvSpPr>
            <a:spLocks noGrp="1"/>
          </p:cNvSpPr>
          <p:nvPr>
            <p:ph type="sldNum" sz="quarter" idx="12"/>
          </p:nvPr>
        </p:nvSpPr>
        <p:spPr/>
        <p:txBody>
          <a:bodyPr/>
          <a:lstStyle/>
          <a:p>
            <a:fld id="{DF4C4211-DC08-42C6-B13C-B804F08D47A0}" type="slidenum">
              <a:rPr lang="zh-TW" altLang="en-US" smtClean="0"/>
              <a:t>26</a:t>
            </a:fld>
            <a:endParaRPr lang="zh-TW" altLang="en-US"/>
          </a:p>
        </p:txBody>
      </p:sp>
    </p:spTree>
    <p:extLst>
      <p:ext uri="{BB962C8B-B14F-4D97-AF65-F5344CB8AC3E}">
        <p14:creationId xmlns:p14="http://schemas.microsoft.com/office/powerpoint/2010/main" val="2909906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EE50692-EA20-4728-9F49-11DC5D56D579}"/>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1">
            <a:extLst>
              <a:ext uri="{FF2B5EF4-FFF2-40B4-BE49-F238E27FC236}">
                <a16:creationId xmlns:a16="http://schemas.microsoft.com/office/drawing/2014/main" id="{1A5744DE-8966-4152-BBCF-F4B0EC159E3C}"/>
              </a:ext>
            </a:extLst>
          </p:cNvPr>
          <p:cNvSpPr txBox="1">
            <a:spLocks/>
          </p:cNvSpPr>
          <p:nvPr/>
        </p:nvSpPr>
        <p:spPr>
          <a:xfrm>
            <a:off x="1691680" y="174682"/>
            <a:ext cx="5760640" cy="1030632"/>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pPr algn="ctr"/>
            <a:r>
              <a:rPr lang="en-US" altLang="zh-TW" dirty="0"/>
              <a:t>Designated HIV hospitals</a:t>
            </a:r>
            <a:endParaRPr lang="zh-TW" altLang="en-US" dirty="0"/>
          </a:p>
        </p:txBody>
      </p:sp>
      <p:sp>
        <p:nvSpPr>
          <p:cNvPr id="5" name="矩形 4">
            <a:extLst>
              <a:ext uri="{FF2B5EF4-FFF2-40B4-BE49-F238E27FC236}">
                <a16:creationId xmlns:a16="http://schemas.microsoft.com/office/drawing/2014/main" id="{C232B076-B90B-452E-935F-2BB2459B85CD}"/>
              </a:ext>
            </a:extLst>
          </p:cNvPr>
          <p:cNvSpPr/>
          <p:nvPr/>
        </p:nvSpPr>
        <p:spPr>
          <a:xfrm>
            <a:off x="2627784" y="2811342"/>
            <a:ext cx="6337191" cy="1938992"/>
          </a:xfrm>
          <a:prstGeom prst="rect">
            <a:avLst/>
          </a:prstGeom>
          <a:solidFill>
            <a:srgbClr val="588894"/>
          </a:solidFill>
        </p:spPr>
        <p:txBody>
          <a:bodyPr wrap="square">
            <a:spAutoFit/>
          </a:bodyPr>
          <a:lstStyle/>
          <a:p>
            <a:pPr algn="just" eaLnBrk="0" hangingPunct="0"/>
            <a:r>
              <a:rPr lang="en-US" altLang="zh-TW" sz="2400" b="1" dirty="0">
                <a:solidFill>
                  <a:schemeClr val="bg1"/>
                </a:solidFill>
                <a:latin typeface="微軟正黑體" panose="020B0604030504040204" pitchFamily="34" charset="-120"/>
                <a:ea typeface="微軟正黑體" panose="020B0604030504040204" pitchFamily="34" charset="-120"/>
              </a:rPr>
              <a:t>Currently, there are 79 designated HIV hospitals in Taiwan</a:t>
            </a:r>
          </a:p>
          <a:p>
            <a:pPr algn="just" eaLnBrk="0" hangingPunct="0"/>
            <a:r>
              <a:rPr lang="en-US" altLang="zh-TW" sz="2400" b="1" dirty="0">
                <a:solidFill>
                  <a:schemeClr val="bg1"/>
                </a:solidFill>
                <a:latin typeface="微軟正黑體" panose="020B0604030504040204" pitchFamily="34" charset="-120"/>
                <a:ea typeface="微軟正黑體" panose="020B0604030504040204" pitchFamily="34" charset="-120"/>
              </a:rPr>
              <a:t>(there is also one designated HIV clinic)</a:t>
            </a:r>
          </a:p>
          <a:p>
            <a:pPr algn="just" eaLnBrk="0" hangingPunct="0"/>
            <a:r>
              <a:rPr lang="en-US" altLang="zh-TW" sz="2400" b="1" dirty="0">
                <a:solidFill>
                  <a:schemeClr val="bg1"/>
                </a:solidFill>
                <a:latin typeface="微軟正黑體" panose="020B0604030504040204" pitchFamily="34" charset="-120"/>
                <a:ea typeface="微軟正黑體" panose="020B0604030504040204" pitchFamily="34" charset="-120"/>
              </a:rPr>
              <a:t>providing care and consultation services relating to HIV prevention.</a:t>
            </a:r>
          </a:p>
        </p:txBody>
      </p:sp>
      <p:sp>
        <p:nvSpPr>
          <p:cNvPr id="6" name="投影片編號版面配置區 5">
            <a:extLst>
              <a:ext uri="{FF2B5EF4-FFF2-40B4-BE49-F238E27FC236}">
                <a16:creationId xmlns:a16="http://schemas.microsoft.com/office/drawing/2014/main" id="{E1B0BAC9-B514-475E-A6CD-4BBC8A0BE610}"/>
              </a:ext>
            </a:extLst>
          </p:cNvPr>
          <p:cNvSpPr>
            <a:spLocks noGrp="1"/>
          </p:cNvSpPr>
          <p:nvPr>
            <p:ph type="sldNum" sz="quarter" idx="12"/>
          </p:nvPr>
        </p:nvSpPr>
        <p:spPr/>
        <p:txBody>
          <a:bodyPr/>
          <a:lstStyle/>
          <a:p>
            <a:fld id="{DF4C4211-DC08-42C6-B13C-B804F08D47A0}" type="slidenum">
              <a:rPr lang="zh-TW" altLang="en-US" smtClean="0"/>
              <a:t>27</a:t>
            </a:fld>
            <a:endParaRPr lang="zh-TW" altLang="en-US"/>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89" y="2556702"/>
            <a:ext cx="2448272" cy="2448272"/>
          </a:xfrm>
          <a:prstGeom prst="rect">
            <a:avLst/>
          </a:prstGeom>
        </p:spPr>
      </p:pic>
    </p:spTree>
    <p:extLst>
      <p:ext uri="{BB962C8B-B14F-4D97-AF65-F5344CB8AC3E}">
        <p14:creationId xmlns:p14="http://schemas.microsoft.com/office/powerpoint/2010/main" val="2495051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24D8C1C-9B15-4E2D-ADE6-0FA68F11963E}"/>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1">
            <a:extLst>
              <a:ext uri="{FF2B5EF4-FFF2-40B4-BE49-F238E27FC236}">
                <a16:creationId xmlns:a16="http://schemas.microsoft.com/office/drawing/2014/main" id="{33014FDF-EFDE-4AE9-B5A7-D717F64C4E64}"/>
              </a:ext>
            </a:extLst>
          </p:cNvPr>
          <p:cNvSpPr txBox="1">
            <a:spLocks/>
          </p:cNvSpPr>
          <p:nvPr/>
        </p:nvSpPr>
        <p:spPr>
          <a:xfrm>
            <a:off x="628650" y="441997"/>
            <a:ext cx="7886700" cy="59093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a:t>Misconceptions About HIV</a:t>
            </a:r>
            <a:endParaRPr lang="zh-TW" altLang="en-US" dirty="0"/>
          </a:p>
        </p:txBody>
      </p:sp>
      <p:sp>
        <p:nvSpPr>
          <p:cNvPr id="5" name="圓角矩形圖說文字 4">
            <a:extLst>
              <a:ext uri="{FF2B5EF4-FFF2-40B4-BE49-F238E27FC236}">
                <a16:creationId xmlns:a16="http://schemas.microsoft.com/office/drawing/2014/main" id="{EF37B340-956B-4F67-938B-A6BBFDF0194D}"/>
              </a:ext>
            </a:extLst>
          </p:cNvPr>
          <p:cNvSpPr/>
          <p:nvPr/>
        </p:nvSpPr>
        <p:spPr>
          <a:xfrm>
            <a:off x="769965" y="3544376"/>
            <a:ext cx="2771255" cy="1193860"/>
          </a:xfrm>
          <a:prstGeom prst="wedgeRoundRectCallout">
            <a:avLst>
              <a:gd name="adj1" fmla="val -66451"/>
              <a:gd name="adj2" fmla="val 39043"/>
              <a:gd name="adj3" fmla="val 16667"/>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sz="2000" b="1" dirty="0">
                <a:solidFill>
                  <a:srgbClr val="093F5C"/>
                </a:solidFill>
                <a:latin typeface="微軟正黑體" panose="020B0604030504040204" pitchFamily="34" charset="-120"/>
                <a:ea typeface="微軟正黑體" panose="020B0604030504040204" pitchFamily="34" charset="-120"/>
              </a:rPr>
              <a:t>Contacts with bodily fluids mean risk of infection?</a:t>
            </a:r>
          </a:p>
        </p:txBody>
      </p:sp>
      <p:sp>
        <p:nvSpPr>
          <p:cNvPr id="8" name="圓角矩形圖說文字 15">
            <a:extLst>
              <a:ext uri="{FF2B5EF4-FFF2-40B4-BE49-F238E27FC236}">
                <a16:creationId xmlns:a16="http://schemas.microsoft.com/office/drawing/2014/main" id="{F4FA6C7E-6C01-4A0B-ABB6-13EC613859D7}"/>
              </a:ext>
            </a:extLst>
          </p:cNvPr>
          <p:cNvSpPr/>
          <p:nvPr/>
        </p:nvSpPr>
        <p:spPr>
          <a:xfrm>
            <a:off x="3707905" y="3544376"/>
            <a:ext cx="4050986" cy="2332896"/>
          </a:xfrm>
          <a:prstGeom prst="wedgeRoundRectCallout">
            <a:avLst>
              <a:gd name="adj1" fmla="val 63395"/>
              <a:gd name="adj2" fmla="val 41133"/>
              <a:gd name="adj3" fmla="val 16667"/>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1">
              <a:lnSpc>
                <a:spcPct val="110000"/>
              </a:lnSpc>
              <a:spcBef>
                <a:spcPts val="1200"/>
              </a:spcBef>
            </a:pPr>
            <a:r>
              <a:rPr lang="en-US" altLang="zh-TW" sz="2400" b="1" dirty="0">
                <a:solidFill>
                  <a:srgbClr val="093F5C"/>
                </a:solidFill>
                <a:latin typeface="微軟正黑體" panose="020B0604030504040204" pitchFamily="34" charset="-120"/>
                <a:ea typeface="微軟正黑體" panose="020B0604030504040204" pitchFamily="34" charset="-120"/>
              </a:rPr>
              <a:t>Saliva, sputum, nasal secretions, tears, sweat, urine, feces, vomit, skin vesicle </a:t>
            </a:r>
            <a:endParaRPr lang="en-US" altLang="zh-TW" sz="2400" b="1" dirty="0" smtClean="0">
              <a:solidFill>
                <a:srgbClr val="093F5C"/>
              </a:solidFill>
              <a:latin typeface="微軟正黑體" panose="020B0604030504040204" pitchFamily="34" charset="-120"/>
              <a:ea typeface="微軟正黑體" panose="020B0604030504040204" pitchFamily="34" charset="-120"/>
            </a:endParaRPr>
          </a:p>
          <a:p>
            <a:pPr lvl="1">
              <a:lnSpc>
                <a:spcPct val="110000"/>
              </a:lnSpc>
              <a:spcBef>
                <a:spcPts val="1200"/>
              </a:spcBef>
            </a:pPr>
            <a:r>
              <a:rPr lang="zh-TW" altLang="en-US" sz="2400" dirty="0" smtClean="0">
                <a:solidFill>
                  <a:schemeClr val="tx1"/>
                </a:solidFill>
                <a:latin typeface="SimSun" panose="02010600030101010101" pitchFamily="2" charset="-122"/>
                <a:ea typeface="SimSun" panose="02010600030101010101" pitchFamily="2" charset="-122"/>
              </a:rPr>
              <a:t>→</a:t>
            </a:r>
            <a:r>
              <a:rPr lang="en-US" altLang="zh-TW" sz="2400" b="1" dirty="0">
                <a:solidFill>
                  <a:schemeClr val="accent2">
                    <a:lumMod val="75000"/>
                  </a:schemeClr>
                </a:solidFill>
                <a:latin typeface="微軟正黑體" panose="020B0604030504040204" pitchFamily="34" charset="-120"/>
                <a:ea typeface="微軟正黑體" panose="020B0604030504040204" pitchFamily="34" charset="-120"/>
              </a:rPr>
              <a:t>Not Infectious.</a:t>
            </a:r>
          </a:p>
        </p:txBody>
      </p:sp>
      <p:pic>
        <p:nvPicPr>
          <p:cNvPr id="14" name="圖片 7">
            <a:extLst>
              <a:ext uri="{FF2B5EF4-FFF2-40B4-BE49-F238E27FC236}">
                <a16:creationId xmlns:a16="http://schemas.microsoft.com/office/drawing/2014/main" id="{ED5D570C-230B-49E2-B7F3-72211C7315C7}"/>
              </a:ext>
            </a:extLst>
          </p:cNvPr>
          <p:cNvPicPr>
            <a:picLocks noChangeAspect="1"/>
          </p:cNvPicPr>
          <p:nvPr/>
        </p:nvPicPr>
        <p:blipFill>
          <a:blip r:embed="rId2"/>
          <a:stretch>
            <a:fillRect/>
          </a:stretch>
        </p:blipFill>
        <p:spPr>
          <a:xfrm>
            <a:off x="96512" y="4764882"/>
            <a:ext cx="1637543" cy="1932305"/>
          </a:xfrm>
          <a:prstGeom prst="rect">
            <a:avLst/>
          </a:prstGeom>
          <a:noFill/>
          <a:ln cap="flat">
            <a:noFill/>
          </a:ln>
        </p:spPr>
      </p:pic>
      <p:pic>
        <p:nvPicPr>
          <p:cNvPr id="15" name="圖片 14">
            <a:extLst>
              <a:ext uri="{FF2B5EF4-FFF2-40B4-BE49-F238E27FC236}">
                <a16:creationId xmlns:a16="http://schemas.microsoft.com/office/drawing/2014/main" id="{C7504E1F-6A7B-41A8-9E7C-AFCC54734655}"/>
              </a:ext>
            </a:extLst>
          </p:cNvPr>
          <p:cNvPicPr>
            <a:picLocks noChangeAspect="1"/>
          </p:cNvPicPr>
          <p:nvPr/>
        </p:nvPicPr>
        <p:blipFill>
          <a:blip r:embed="rId3">
            <a:extLst/>
          </a:blip>
          <a:stretch>
            <a:fillRect/>
          </a:stretch>
        </p:blipFill>
        <p:spPr>
          <a:xfrm>
            <a:off x="7758891" y="4996424"/>
            <a:ext cx="1238598" cy="1831968"/>
          </a:xfrm>
          <a:prstGeom prst="rect">
            <a:avLst/>
          </a:prstGeom>
        </p:spPr>
      </p:pic>
      <p:sp>
        <p:nvSpPr>
          <p:cNvPr id="4" name="投影片編號版面配置區 3">
            <a:extLst>
              <a:ext uri="{FF2B5EF4-FFF2-40B4-BE49-F238E27FC236}">
                <a16:creationId xmlns:a16="http://schemas.microsoft.com/office/drawing/2014/main" id="{4A2959D5-6F54-48A2-B4D3-B2C43B0926E8}"/>
              </a:ext>
            </a:extLst>
          </p:cNvPr>
          <p:cNvSpPr>
            <a:spLocks noGrp="1"/>
          </p:cNvSpPr>
          <p:nvPr>
            <p:ph type="sldNum" sz="quarter" idx="12"/>
          </p:nvPr>
        </p:nvSpPr>
        <p:spPr>
          <a:xfrm>
            <a:off x="6059641" y="6420029"/>
            <a:ext cx="2133600" cy="365125"/>
          </a:xfrm>
        </p:spPr>
        <p:txBody>
          <a:bodyPr/>
          <a:lstStyle/>
          <a:p>
            <a:fld id="{DF4C4211-DC08-42C6-B13C-B804F08D47A0}" type="slidenum">
              <a:rPr lang="zh-TW" altLang="en-US" smtClean="0"/>
              <a:t>28</a:t>
            </a:fld>
            <a:endParaRPr lang="zh-TW" altLang="en-US" dirty="0"/>
          </a:p>
        </p:txBody>
      </p:sp>
      <p:sp>
        <p:nvSpPr>
          <p:cNvPr id="41" name="圓角矩形圖說文字 40"/>
          <p:cNvSpPr/>
          <p:nvPr/>
        </p:nvSpPr>
        <p:spPr>
          <a:xfrm>
            <a:off x="769965" y="2420954"/>
            <a:ext cx="2701636" cy="795251"/>
          </a:xfrm>
          <a:prstGeom prst="wedgeRoundRectCallout">
            <a:avLst>
              <a:gd name="adj1" fmla="val -66451"/>
              <a:gd name="adj2" fmla="val 39043"/>
              <a:gd name="adj3" fmla="val 1666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93F5C"/>
                </a:solidFill>
                <a:latin typeface="微軟正黑體" panose="020B0604030504040204" pitchFamily="34" charset="-120"/>
                <a:ea typeface="微軟正黑體" panose="020B0604030504040204" pitchFamily="34" charset="-120"/>
              </a:rPr>
              <a:t>Infection is incidence?</a:t>
            </a:r>
          </a:p>
        </p:txBody>
      </p:sp>
      <p:grpSp>
        <p:nvGrpSpPr>
          <p:cNvPr id="42" name="群組 41"/>
          <p:cNvGrpSpPr/>
          <p:nvPr/>
        </p:nvGrpSpPr>
        <p:grpSpPr>
          <a:xfrm>
            <a:off x="3707905" y="1289532"/>
            <a:ext cx="4012119" cy="2139468"/>
            <a:chOff x="4139306" y="1373374"/>
            <a:chExt cx="3784800" cy="2076930"/>
          </a:xfrm>
        </p:grpSpPr>
        <p:sp>
          <p:nvSpPr>
            <p:cNvPr id="43" name="圓角矩形圖說文字 42"/>
            <p:cNvSpPr/>
            <p:nvPr/>
          </p:nvSpPr>
          <p:spPr>
            <a:xfrm>
              <a:off x="4139306" y="1402570"/>
              <a:ext cx="3784800" cy="2012650"/>
            </a:xfrm>
            <a:prstGeom prst="wedgeRoundRectCallout">
              <a:avLst>
                <a:gd name="adj1" fmla="val 63395"/>
                <a:gd name="adj2" fmla="val 41133"/>
                <a:gd name="adj3" fmla="val 1666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zh-TW" sz="24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44" name="圖片 43"/>
            <p:cNvPicPr>
              <a:picLocks noChangeAspect="1"/>
            </p:cNvPicPr>
            <p:nvPr/>
          </p:nvPicPr>
          <p:blipFill rotWithShape="1">
            <a:blip r:embed="rId4" cstate="print">
              <a:extLst>
                <a:ext uri="{28A0092B-C50C-407E-A947-70E740481C1C}">
                  <a14:useLocalDpi xmlns:a14="http://schemas.microsoft.com/office/drawing/2010/main" val="0"/>
                </a:ext>
              </a:extLst>
            </a:blip>
            <a:srcRect l="52403" t="7272" r="34818" b="6079"/>
            <a:stretch/>
          </p:blipFill>
          <p:spPr>
            <a:xfrm>
              <a:off x="4762756" y="1373374"/>
              <a:ext cx="986302" cy="2041846"/>
            </a:xfrm>
            <a:prstGeom prst="rect">
              <a:avLst/>
            </a:prstGeom>
          </p:spPr>
        </p:pic>
        <p:pic>
          <p:nvPicPr>
            <p:cNvPr id="45" name="圖片 44"/>
            <p:cNvPicPr>
              <a:picLocks noChangeAspect="1"/>
            </p:cNvPicPr>
            <p:nvPr/>
          </p:nvPicPr>
          <p:blipFill rotWithShape="1">
            <a:blip r:embed="rId4" cstate="print">
              <a:extLst>
                <a:ext uri="{28A0092B-C50C-407E-A947-70E740481C1C}">
                  <a14:useLocalDpi xmlns:a14="http://schemas.microsoft.com/office/drawing/2010/main" val="0"/>
                </a:ext>
              </a:extLst>
            </a:blip>
            <a:srcRect l="77331" t="7279" r="10882" b="5179"/>
            <a:stretch/>
          </p:blipFill>
          <p:spPr>
            <a:xfrm>
              <a:off x="6428452" y="1402571"/>
              <a:ext cx="898119" cy="2047733"/>
            </a:xfrm>
            <a:prstGeom prst="rect">
              <a:avLst/>
            </a:prstGeom>
          </p:spPr>
        </p:pic>
        <p:pic>
          <p:nvPicPr>
            <p:cNvPr id="46" name="圖片 45"/>
            <p:cNvPicPr>
              <a:picLocks noChangeAspect="1"/>
            </p:cNvPicPr>
            <p:nvPr/>
          </p:nvPicPr>
          <p:blipFill rotWithShape="1">
            <a:blip r:embed="rId4" cstate="print">
              <a:extLst>
                <a:ext uri="{28A0092B-C50C-407E-A947-70E740481C1C}">
                  <a14:useLocalDpi xmlns:a14="http://schemas.microsoft.com/office/drawing/2010/main" val="0"/>
                </a:ext>
              </a:extLst>
            </a:blip>
            <a:srcRect l="17455" t="38239" r="75090" b="40025"/>
            <a:stretch/>
          </p:blipFill>
          <p:spPr>
            <a:xfrm>
              <a:off x="5758574" y="2140733"/>
              <a:ext cx="681643" cy="606829"/>
            </a:xfrm>
            <a:prstGeom prst="rect">
              <a:avLst/>
            </a:prstGeom>
          </p:spPr>
        </p:pic>
      </p:grpSp>
      <p:sp>
        <p:nvSpPr>
          <p:cNvPr id="47" name="文字方塊 46"/>
          <p:cNvSpPr txBox="1"/>
          <p:nvPr/>
        </p:nvSpPr>
        <p:spPr>
          <a:xfrm>
            <a:off x="4055446" y="1453532"/>
            <a:ext cx="432000" cy="1883393"/>
          </a:xfrm>
          <a:prstGeom prst="rect">
            <a:avLst/>
          </a:prstGeom>
          <a:noFill/>
          <a:ln>
            <a:noFill/>
          </a:ln>
        </p:spPr>
        <p:txBody>
          <a:bodyPr vert="eaVert" wrap="square" lIns="36000" tIns="36000" rIns="36000" bIns="36000" rtlCol="0">
            <a:noAutofit/>
          </a:bodyPr>
          <a:lstStyle/>
          <a:p>
            <a:pPr>
              <a:lnSpc>
                <a:spcPts val="1300"/>
              </a:lnSpc>
            </a:pPr>
            <a:r>
              <a:rPr lang="en-US" sz="1000" b="1" dirty="0">
                <a:solidFill>
                  <a:srgbClr val="006699"/>
                </a:solidFill>
                <a:latin typeface="微軟正黑體" panose="020B0604030504040204" pitchFamily="34" charset="-120"/>
                <a:ea typeface="微軟正黑體" panose="020B0604030504040204" pitchFamily="34" charset="-120"/>
                <a:cs typeface="Arial" panose="020B0604020202020204" pitchFamily="34" charset="0"/>
              </a:rPr>
              <a:t>Infected without incidence ▼HIV Infection</a:t>
            </a:r>
          </a:p>
        </p:txBody>
      </p:sp>
      <p:sp>
        <p:nvSpPr>
          <p:cNvPr id="48" name="文字方塊 47"/>
          <p:cNvSpPr txBox="1"/>
          <p:nvPr/>
        </p:nvSpPr>
        <p:spPr>
          <a:xfrm>
            <a:off x="7213631" y="1453532"/>
            <a:ext cx="420033" cy="1357950"/>
          </a:xfrm>
          <a:prstGeom prst="rect">
            <a:avLst/>
          </a:prstGeom>
          <a:noFill/>
          <a:ln>
            <a:noFill/>
          </a:ln>
        </p:spPr>
        <p:txBody>
          <a:bodyPr vert="eaVert" wrap="square" lIns="36000" tIns="36000" rIns="36000" bIns="36000" rtlCol="0">
            <a:noAutofit/>
          </a:bodyPr>
          <a:lstStyle/>
          <a:p>
            <a:pPr>
              <a:lnSpc>
                <a:spcPts val="1300"/>
              </a:lnSpc>
            </a:pPr>
            <a:r>
              <a:rPr lang="en-US" sz="1000" b="1"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Illness state ▼AIDS</a:t>
            </a:r>
          </a:p>
        </p:txBody>
      </p:sp>
      <p:sp>
        <p:nvSpPr>
          <p:cNvPr id="49" name="圓角矩形 48"/>
          <p:cNvSpPr/>
          <p:nvPr/>
        </p:nvSpPr>
        <p:spPr>
          <a:xfrm>
            <a:off x="3829286" y="1469095"/>
            <a:ext cx="288000" cy="975673"/>
          </a:xfrm>
          <a:prstGeom prst="roundRect">
            <a:avLst/>
          </a:prstGeom>
          <a:gradFill flip="none" rotWithShape="1">
            <a:gsLst>
              <a:gs pos="0">
                <a:srgbClr val="0994C1"/>
              </a:gs>
              <a:gs pos="100000">
                <a:srgbClr val="23B8D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Initial Stage</a:t>
            </a:r>
            <a:endParaRPr lang="zh-TW" altLang="en-US" sz="1000" dirty="0">
              <a:latin typeface="微軟正黑體" panose="020B0604030504040204" pitchFamily="34" charset="-120"/>
              <a:ea typeface="微軟正黑體" panose="020B0604030504040204" pitchFamily="34" charset="-120"/>
            </a:endParaRPr>
          </a:p>
        </p:txBody>
      </p:sp>
      <p:sp>
        <p:nvSpPr>
          <p:cNvPr id="50" name="圓角矩形 49"/>
          <p:cNvSpPr/>
          <p:nvPr/>
        </p:nvSpPr>
        <p:spPr>
          <a:xfrm>
            <a:off x="7126441" y="1469095"/>
            <a:ext cx="288000" cy="975673"/>
          </a:xfrm>
          <a:prstGeom prst="roundRect">
            <a:avLst/>
          </a:prstGeom>
          <a:gradFill flip="none" rotWithShape="1">
            <a:gsLst>
              <a:gs pos="0">
                <a:srgbClr val="B52025"/>
              </a:gs>
              <a:gs pos="100000">
                <a:srgbClr val="E625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Late Stage</a:t>
            </a:r>
          </a:p>
        </p:txBody>
      </p:sp>
    </p:spTree>
    <p:extLst>
      <p:ext uri="{BB962C8B-B14F-4D97-AF65-F5344CB8AC3E}">
        <p14:creationId xmlns:p14="http://schemas.microsoft.com/office/powerpoint/2010/main" val="4264496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DB969E5-75F9-4EBA-86BB-B0957D16F1D1}"/>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標題 1">
            <a:extLst>
              <a:ext uri="{FF2B5EF4-FFF2-40B4-BE49-F238E27FC236}">
                <a16:creationId xmlns:a16="http://schemas.microsoft.com/office/drawing/2014/main" id="{8CFE4A90-BA04-4A9E-B6F3-AED1C9956675}"/>
              </a:ext>
            </a:extLst>
          </p:cNvPr>
          <p:cNvSpPr txBox="1">
            <a:spLocks/>
          </p:cNvSpPr>
          <p:nvPr/>
        </p:nvSpPr>
        <p:spPr>
          <a:xfrm>
            <a:off x="628650" y="441997"/>
            <a:ext cx="7886700" cy="59093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pPr lvl="0" fontAlgn="auto">
              <a:spcAft>
                <a:spcPts val="0"/>
              </a:spcAft>
            </a:pPr>
            <a:r>
              <a:rPr kumimoji="0" lang="en-US" altLang="zh-TW" dirty="0">
                <a:solidFill>
                  <a:prstClr val="white"/>
                </a:solidFill>
              </a:rPr>
              <a:t>Misconceptions About HIV</a:t>
            </a:r>
          </a:p>
        </p:txBody>
      </p:sp>
      <p:sp>
        <p:nvSpPr>
          <p:cNvPr id="22" name="圓角矩形圖說文字 4">
            <a:extLst>
              <a:ext uri="{FF2B5EF4-FFF2-40B4-BE49-F238E27FC236}">
                <a16:creationId xmlns:a16="http://schemas.microsoft.com/office/drawing/2014/main" id="{0BA64A44-9ED6-4D57-9912-C242089832FA}"/>
              </a:ext>
            </a:extLst>
          </p:cNvPr>
          <p:cNvSpPr/>
          <p:nvPr/>
        </p:nvSpPr>
        <p:spPr>
          <a:xfrm>
            <a:off x="676592" y="1406302"/>
            <a:ext cx="2938482" cy="1193860"/>
          </a:xfrm>
          <a:prstGeom prst="wedgeRoundRectCallout">
            <a:avLst>
              <a:gd name="adj1" fmla="val -66451"/>
              <a:gd name="adj2" fmla="val 39043"/>
              <a:gd name="adj3" fmla="val 16667"/>
            </a:avLst>
          </a:prstGeom>
          <a:solidFill>
            <a:srgbClr val="FFC1C1">
              <a:alpha val="50000"/>
            </a:srgbClr>
          </a:solidFill>
          <a:ln>
            <a:noFill/>
          </a:ln>
          <a:effectLst/>
        </p:spPr>
        <p:txBody>
          <a:bodyPr rtlCol="0" anchor="ctr"/>
          <a:lstStyle/>
          <a:p>
            <a:pPr lvl="0" algn="ctr">
              <a:defRPr/>
            </a:pPr>
            <a:r>
              <a:rPr kumimoji="0" lang="en-US" altLang="zh-TW" sz="2400" b="1" dirty="0">
                <a:solidFill>
                  <a:srgbClr val="093F5C"/>
                </a:solidFill>
                <a:latin typeface="微軟正黑體" panose="020B0604030504040204" pitchFamily="34" charset="-120"/>
                <a:ea typeface="微軟正黑體" panose="020B0604030504040204" pitchFamily="34" charset="-120"/>
              </a:rPr>
              <a:t>Is HIV a deadly disease?</a:t>
            </a:r>
          </a:p>
        </p:txBody>
      </p:sp>
      <p:sp>
        <p:nvSpPr>
          <p:cNvPr id="23" name="圓角矩形圖說文字 5">
            <a:extLst>
              <a:ext uri="{FF2B5EF4-FFF2-40B4-BE49-F238E27FC236}">
                <a16:creationId xmlns:a16="http://schemas.microsoft.com/office/drawing/2014/main" id="{4E95C066-5683-4048-8DFE-CE57613240BF}"/>
              </a:ext>
            </a:extLst>
          </p:cNvPr>
          <p:cNvSpPr/>
          <p:nvPr/>
        </p:nvSpPr>
        <p:spPr>
          <a:xfrm>
            <a:off x="913438" y="3501008"/>
            <a:ext cx="2701636" cy="1323889"/>
          </a:xfrm>
          <a:prstGeom prst="wedgeRoundRectCallout">
            <a:avLst>
              <a:gd name="adj1" fmla="val -66451"/>
              <a:gd name="adj2" fmla="val 39043"/>
              <a:gd name="adj3" fmla="val 16667"/>
            </a:avLst>
          </a:prstGeom>
          <a:solidFill>
            <a:schemeClr val="accent2">
              <a:lumMod val="40000"/>
              <a:lumOff val="60000"/>
              <a:alpha val="50000"/>
            </a:schemeClr>
          </a:solidFill>
          <a:ln>
            <a:noFill/>
          </a:ln>
          <a:effectLst/>
        </p:spPr>
        <p:txBody>
          <a:bodyPr rtlCol="0" anchor="ctr"/>
          <a:lstStyle/>
          <a:p>
            <a:pPr lvl="0" algn="ctr">
              <a:defRPr/>
            </a:pPr>
            <a:r>
              <a:rPr kumimoji="0" lang="en-US" altLang="zh-TW" sz="2000" b="1" dirty="0">
                <a:solidFill>
                  <a:srgbClr val="093F5C"/>
                </a:solidFill>
                <a:latin typeface="微軟正黑體" panose="020B0604030504040204" pitchFamily="34" charset="-120"/>
                <a:ea typeface="微軟正黑體" panose="020B0604030504040204" pitchFamily="34" charset="-120"/>
              </a:rPr>
              <a:t>Are sexual orientation and HIV infection correlated? </a:t>
            </a:r>
          </a:p>
        </p:txBody>
      </p:sp>
      <p:sp>
        <p:nvSpPr>
          <p:cNvPr id="25" name="圓角矩形圖說文字 9">
            <a:extLst>
              <a:ext uri="{FF2B5EF4-FFF2-40B4-BE49-F238E27FC236}">
                <a16:creationId xmlns:a16="http://schemas.microsoft.com/office/drawing/2014/main" id="{90D5C9A8-98B5-49AD-A547-66DE37B9D5DC}"/>
              </a:ext>
            </a:extLst>
          </p:cNvPr>
          <p:cNvSpPr/>
          <p:nvPr/>
        </p:nvSpPr>
        <p:spPr>
          <a:xfrm>
            <a:off x="3779912" y="3610530"/>
            <a:ext cx="4228108" cy="2073253"/>
          </a:xfrm>
          <a:prstGeom prst="wedgeRoundRectCallout">
            <a:avLst>
              <a:gd name="adj1" fmla="val 63395"/>
              <a:gd name="adj2" fmla="val 41133"/>
              <a:gd name="adj3" fmla="val 16667"/>
            </a:avLst>
          </a:prstGeom>
          <a:solidFill>
            <a:schemeClr val="accent2">
              <a:lumMod val="40000"/>
              <a:lumOff val="60000"/>
              <a:alpha val="50000"/>
            </a:schemeClr>
          </a:solidFill>
          <a:ln>
            <a:noFill/>
          </a:ln>
          <a:effectLst/>
        </p:spPr>
        <p:txBody>
          <a:bodyPr rtlCol="0" anchor="ctr"/>
          <a:lstStyle/>
          <a:p>
            <a:pPr lvl="0" algn="ctr">
              <a:defRPr/>
            </a:pPr>
            <a:r>
              <a:rPr lang="en-US" altLang="zh-TW" b="1" kern="0" dirty="0">
                <a:solidFill>
                  <a:srgbClr val="ED7D31">
                    <a:lumMod val="75000"/>
                  </a:srgbClr>
                </a:solidFill>
                <a:latin typeface="微軟正黑體" panose="020B0604030504040204" pitchFamily="34" charset="-120"/>
                <a:ea typeface="微軟正黑體" panose="020B0604030504040204" pitchFamily="34" charset="-120"/>
              </a:rPr>
              <a:t>No disease can infect people by gender or sexual orientation. </a:t>
            </a:r>
            <a:r>
              <a:rPr kumimoji="0" lang="en-US" altLang="zh-TW" b="1" dirty="0">
                <a:solidFill>
                  <a:srgbClr val="093F5C"/>
                </a:solidFill>
                <a:latin typeface="微軟正黑體" panose="020B0604030504040204" pitchFamily="34" charset="-120"/>
                <a:ea typeface="微軟正黑體" panose="020B0604030504040204" pitchFamily="34" charset="-120"/>
              </a:rPr>
              <a:t>Only safe sexual behavior (correctly use condoms throughout the sex and water-based lubricant) can prevent HIV and other STDs.</a:t>
            </a:r>
          </a:p>
        </p:txBody>
      </p:sp>
      <p:sp>
        <p:nvSpPr>
          <p:cNvPr id="27" name="圓角矩形圖說文字 15">
            <a:extLst>
              <a:ext uri="{FF2B5EF4-FFF2-40B4-BE49-F238E27FC236}">
                <a16:creationId xmlns:a16="http://schemas.microsoft.com/office/drawing/2014/main" id="{DF8937C5-FDB5-4270-869B-5EE972A285E1}"/>
              </a:ext>
            </a:extLst>
          </p:cNvPr>
          <p:cNvSpPr/>
          <p:nvPr/>
        </p:nvSpPr>
        <p:spPr>
          <a:xfrm>
            <a:off x="3779912" y="1282028"/>
            <a:ext cx="4749934" cy="2073253"/>
          </a:xfrm>
          <a:prstGeom prst="wedgeRoundRectCallout">
            <a:avLst>
              <a:gd name="adj1" fmla="val 63395"/>
              <a:gd name="adj2" fmla="val 41133"/>
              <a:gd name="adj3" fmla="val 16667"/>
            </a:avLst>
          </a:prstGeom>
          <a:solidFill>
            <a:srgbClr val="FFC1C1">
              <a:alpha val="50000"/>
            </a:srgbClr>
          </a:solidFill>
          <a:ln>
            <a:noFill/>
          </a:ln>
          <a:effectLst/>
        </p:spPr>
        <p:txBody>
          <a:bodyPr rtlCol="0" anchor="ctr"/>
          <a:lstStyle/>
          <a:p>
            <a:pPr lvl="0" algn="ctr">
              <a:defRPr/>
            </a:pPr>
            <a:r>
              <a:rPr kumimoji="0" lang="en-US" altLang="zh-TW" b="1" dirty="0">
                <a:solidFill>
                  <a:srgbClr val="093F5C"/>
                </a:solidFill>
                <a:latin typeface="微軟正黑體" panose="020B0604030504040204" pitchFamily="34" charset="-120"/>
                <a:ea typeface="微軟正黑體" panose="020B0604030504040204" pitchFamily="34" charset="-120"/>
              </a:rPr>
              <a:t>Following the outcome of various types of new medication, HIV is no more the Black Death of the 20th century. </a:t>
            </a:r>
            <a:r>
              <a:rPr lang="en-US" altLang="zh-TW" b="1" kern="0" dirty="0">
                <a:solidFill>
                  <a:srgbClr val="ED7D31">
                    <a:lumMod val="75000"/>
                  </a:srgbClr>
                </a:solidFill>
                <a:latin typeface="微軟正黑體" panose="020B0604030504040204" pitchFamily="34" charset="-120"/>
                <a:ea typeface="微軟正黑體" panose="020B0604030504040204" pitchFamily="34" charset="-120"/>
              </a:rPr>
              <a:t>The average life expectancy of HIV patients is the same as that of non-patients. In fact, HIV has become a chronic disease like hypertension and diabetes.</a:t>
            </a:r>
          </a:p>
        </p:txBody>
      </p:sp>
      <p:pic>
        <p:nvPicPr>
          <p:cNvPr id="10" name="圖片 9">
            <a:extLst>
              <a:ext uri="{FF2B5EF4-FFF2-40B4-BE49-F238E27FC236}">
                <a16:creationId xmlns:a16="http://schemas.microsoft.com/office/drawing/2014/main" id="{E923BC4C-E404-43A3-BDD8-B1F4A5BC4D90}"/>
              </a:ext>
            </a:extLst>
          </p:cNvPr>
          <p:cNvPicPr>
            <a:picLocks noChangeAspect="1"/>
          </p:cNvPicPr>
          <p:nvPr/>
        </p:nvPicPr>
        <p:blipFill>
          <a:blip r:embed="rId2">
            <a:extLst/>
          </a:blip>
          <a:stretch>
            <a:fillRect/>
          </a:stretch>
        </p:blipFill>
        <p:spPr>
          <a:xfrm>
            <a:off x="7956376" y="5013176"/>
            <a:ext cx="1238598" cy="1831968"/>
          </a:xfrm>
          <a:prstGeom prst="rect">
            <a:avLst/>
          </a:prstGeom>
        </p:spPr>
      </p:pic>
      <p:pic>
        <p:nvPicPr>
          <p:cNvPr id="11" name="圖片 7">
            <a:extLst>
              <a:ext uri="{FF2B5EF4-FFF2-40B4-BE49-F238E27FC236}">
                <a16:creationId xmlns:a16="http://schemas.microsoft.com/office/drawing/2014/main" id="{91259B4E-258C-40E4-A427-EE25C45ED0DA}"/>
              </a:ext>
            </a:extLst>
          </p:cNvPr>
          <p:cNvPicPr>
            <a:picLocks noChangeAspect="1"/>
          </p:cNvPicPr>
          <p:nvPr/>
        </p:nvPicPr>
        <p:blipFill>
          <a:blip r:embed="rId3"/>
          <a:stretch>
            <a:fillRect/>
          </a:stretch>
        </p:blipFill>
        <p:spPr>
          <a:xfrm>
            <a:off x="96511" y="4698359"/>
            <a:ext cx="1637543" cy="1932305"/>
          </a:xfrm>
          <a:prstGeom prst="rect">
            <a:avLst/>
          </a:prstGeom>
          <a:noFill/>
          <a:ln cap="flat">
            <a:noFill/>
          </a:ln>
        </p:spPr>
      </p:pic>
      <p:sp>
        <p:nvSpPr>
          <p:cNvPr id="4" name="投影片編號版面配置區 3">
            <a:extLst>
              <a:ext uri="{FF2B5EF4-FFF2-40B4-BE49-F238E27FC236}">
                <a16:creationId xmlns:a16="http://schemas.microsoft.com/office/drawing/2014/main" id="{05AB7CBE-2D2D-4C6A-A914-6F5F995349F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78619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p:cNvSpPr txBox="1">
            <a:spLocks/>
          </p:cNvSpPr>
          <p:nvPr/>
        </p:nvSpPr>
        <p:spPr>
          <a:xfrm>
            <a:off x="28947" y="641762"/>
            <a:ext cx="7772400" cy="654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auto">
              <a:spcAft>
                <a:spcPts val="0"/>
              </a:spcAft>
              <a:buNone/>
            </a:pPr>
            <a:r>
              <a:rPr kumimoji="0" lang="en-US" altLang="zh-TW" sz="4000" b="1" dirty="0">
                <a:solidFill>
                  <a:srgbClr val="093F5C"/>
                </a:solidFill>
                <a:latin typeface="微軟正黑體" panose="020B0604030504040204" pitchFamily="34" charset="-120"/>
                <a:ea typeface="微軟正黑體" panose="020B0604030504040204" pitchFamily="34" charset="-120"/>
              </a:rPr>
              <a:t>Outline</a:t>
            </a:r>
          </a:p>
        </p:txBody>
      </p:sp>
      <p:sp>
        <p:nvSpPr>
          <p:cNvPr id="5" name="文字方塊 4"/>
          <p:cNvSpPr txBox="1"/>
          <p:nvPr/>
        </p:nvSpPr>
        <p:spPr>
          <a:xfrm>
            <a:off x="3419872" y="2163681"/>
            <a:ext cx="5130570" cy="1569660"/>
          </a:xfrm>
          <a:prstGeom prst="rect">
            <a:avLst/>
          </a:prstGeom>
          <a:noFill/>
        </p:spPr>
        <p:txBody>
          <a:bodyPr wrap="square" rtlCol="0">
            <a:spAutoFit/>
          </a:bodyPr>
          <a:lstStyle/>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Epidemic Status in Taiwan</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Introduction to HIV and AIDS</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rgbClr val="093F5C"/>
                </a:solidFill>
                <a:latin typeface="微軟正黑體" panose="020B0604030504040204" pitchFamily="34" charset="-120"/>
                <a:ea typeface="微軟正黑體" panose="020B0604030504040204" pitchFamily="34" charset="-120"/>
              </a:rPr>
              <a:t>HIV Prevention and Treatment</a:t>
            </a:r>
            <a:br>
              <a:rPr kumimoji="0" lang="en-US" altLang="zh-TW" sz="2400" b="1" dirty="0">
                <a:solidFill>
                  <a:srgbClr val="093F5C"/>
                </a:solidFill>
                <a:latin typeface="微軟正黑體" panose="020B0604030504040204" pitchFamily="34" charset="-120"/>
                <a:ea typeface="微軟正黑體" panose="020B0604030504040204" pitchFamily="34" charset="-120"/>
              </a:rPr>
            </a:br>
            <a:endParaRPr kumimoji="0" lang="en-US" altLang="zh-TW" sz="2400" b="1" dirty="0">
              <a:solidFill>
                <a:srgbClr val="093F5C"/>
              </a:solidFill>
              <a:latin typeface="微軟正黑體" panose="020B0604030504040204" pitchFamily="34" charset="-120"/>
              <a:ea typeface="微軟正黑體" panose="020B0604030504040204" pitchFamily="34" charset="-120"/>
            </a:endParaRPr>
          </a:p>
        </p:txBody>
      </p:sp>
      <p:sp>
        <p:nvSpPr>
          <p:cNvPr id="6" name="文字版面配置區 2"/>
          <p:cNvSpPr txBox="1">
            <a:spLocks/>
          </p:cNvSpPr>
          <p:nvPr/>
        </p:nvSpPr>
        <p:spPr>
          <a:xfrm>
            <a:off x="2922754" y="1157286"/>
            <a:ext cx="6124807" cy="100639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lvl="0" fontAlgn="auto">
              <a:spcAft>
                <a:spcPts val="0"/>
              </a:spcAft>
            </a:pPr>
            <a:r>
              <a:rPr kumimoji="0" lang="en-US" altLang="zh-TW" sz="3200" b="1" dirty="0">
                <a:solidFill>
                  <a:srgbClr val="70AD47">
                    <a:lumMod val="75000"/>
                  </a:srgbClr>
                </a:solidFill>
                <a:latin typeface="微軟正黑體" panose="020B0604030504040204" pitchFamily="34" charset="-120"/>
                <a:ea typeface="微軟正黑體" panose="020B0604030504040204" pitchFamily="34" charset="-120"/>
              </a:rPr>
              <a:t>HIV Prevention Competencies</a:t>
            </a:r>
          </a:p>
        </p:txBody>
      </p:sp>
      <p:sp>
        <p:nvSpPr>
          <p:cNvPr id="7" name="文字版面配置區 2"/>
          <p:cNvSpPr txBox="1">
            <a:spLocks/>
          </p:cNvSpPr>
          <p:nvPr/>
        </p:nvSpPr>
        <p:spPr>
          <a:xfrm>
            <a:off x="2922754" y="3795256"/>
            <a:ext cx="5896469" cy="824887"/>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lvl="0" fontAlgn="auto">
              <a:spcAft>
                <a:spcPts val="0"/>
              </a:spcAft>
            </a:pPr>
            <a:r>
              <a:rPr kumimoji="0" lang="en-US" altLang="zh-TW" sz="3200" b="1" dirty="0">
                <a:solidFill>
                  <a:schemeClr val="bg2">
                    <a:lumMod val="90000"/>
                  </a:schemeClr>
                </a:solidFill>
                <a:latin typeface="微軟正黑體" panose="020B0604030504040204" pitchFamily="34" charset="-120"/>
                <a:ea typeface="微軟正黑體" panose="020B0604030504040204" pitchFamily="34" charset="-120"/>
              </a:rPr>
              <a:t>Protection Awareness of Care for HIV Infected People</a:t>
            </a:r>
          </a:p>
        </p:txBody>
      </p:sp>
      <p:sp>
        <p:nvSpPr>
          <p:cNvPr id="8" name="文字方塊 7"/>
          <p:cNvSpPr txBox="1"/>
          <p:nvPr/>
        </p:nvSpPr>
        <p:spPr>
          <a:xfrm>
            <a:off x="3419872" y="4601188"/>
            <a:ext cx="6912768" cy="2308324"/>
          </a:xfrm>
          <a:prstGeom prst="rect">
            <a:avLst/>
          </a:prstGeom>
          <a:noFill/>
        </p:spPr>
        <p:txBody>
          <a:bodyPr wrap="square" rtlCol="0">
            <a:spAutoFit/>
          </a:bodyPr>
          <a:lstStyle/>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chemeClr val="bg2">
                    <a:lumMod val="90000"/>
                  </a:schemeClr>
                </a:solidFill>
                <a:latin typeface="微軟正黑體" panose="020B0604030504040204" pitchFamily="34" charset="-120"/>
                <a:ea typeface="微軟正黑體" panose="020B0604030504040204" pitchFamily="34" charset="-120"/>
              </a:rPr>
              <a:t>Risk of HIV Exposure</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chemeClr val="bg2">
                    <a:lumMod val="90000"/>
                  </a:schemeClr>
                </a:solidFill>
                <a:latin typeface="微軟正黑體" panose="020B0604030504040204" pitchFamily="34" charset="-120"/>
                <a:ea typeface="微軟正黑體" panose="020B0604030504040204" pitchFamily="34" charset="-120"/>
              </a:rPr>
              <a:t>Standard Precautions and Principles</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chemeClr val="bg2">
                    <a:lumMod val="90000"/>
                  </a:schemeClr>
                </a:solidFill>
                <a:latin typeface="微軟正黑體" panose="020B0604030504040204" pitchFamily="34" charset="-120"/>
                <a:ea typeface="微軟正黑體" panose="020B0604030504040204" pitchFamily="34" charset="-120"/>
              </a:rPr>
              <a:t>Post-Exposure Prevention</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chemeClr val="bg2">
                    <a:lumMod val="90000"/>
                  </a:schemeClr>
                </a:solidFill>
                <a:latin typeface="微軟正黑體" panose="020B0604030504040204" pitchFamily="34" charset="-120"/>
                <a:ea typeface="微軟正黑體" panose="020B0604030504040204" pitchFamily="34" charset="-120"/>
              </a:rPr>
              <a:t>Misconception FAQ </a:t>
            </a:r>
          </a:p>
          <a:p>
            <a:pPr marL="257175" lvl="0" indent="-257175" defTabSz="457200" fontAlgn="auto">
              <a:spcBef>
                <a:spcPts val="0"/>
              </a:spcBef>
              <a:spcAft>
                <a:spcPts val="0"/>
              </a:spcAft>
              <a:buFont typeface="Arial" panose="020B0604020202020204" pitchFamily="34" charset="0"/>
              <a:buChar char="•"/>
            </a:pPr>
            <a:r>
              <a:rPr kumimoji="0" lang="en-US" altLang="zh-TW" sz="2400" b="1" dirty="0">
                <a:solidFill>
                  <a:schemeClr val="bg2">
                    <a:lumMod val="90000"/>
                  </a:schemeClr>
                </a:solidFill>
                <a:latin typeface="微軟正黑體" panose="020B0604030504040204" pitchFamily="34" charset="-120"/>
                <a:ea typeface="微軟正黑體" panose="020B0604030504040204" pitchFamily="34" charset="-120"/>
              </a:rPr>
              <a:t>Zero Discrimination</a:t>
            </a:r>
            <a:r>
              <a:rPr kumimoji="0" lang="en-US" altLang="zh-TW" sz="2400" b="1" i="0" u="none" strike="noStrike" kern="1200" cap="none" spc="0" normalizeH="0" baseline="0" noProof="0" dirty="0">
                <a:ln>
                  <a:noFill/>
                </a:ln>
                <a:solidFill>
                  <a:srgbClr val="093F5C"/>
                </a:solidFill>
                <a:effectLst/>
                <a:uLnTx/>
                <a:uFillTx/>
                <a:latin typeface="微軟正黑體" panose="020B0604030504040204" pitchFamily="34" charset="-120"/>
                <a:ea typeface="微軟正黑體" panose="020B0604030504040204" pitchFamily="34" charset="-120"/>
                <a:cs typeface="+mn-cs"/>
              </a:rPr>
              <a:t/>
            </a:r>
            <a:br>
              <a:rPr kumimoji="0" lang="en-US" altLang="zh-TW" sz="2400" b="1" i="0" u="none" strike="noStrike" kern="1200" cap="none" spc="0" normalizeH="0" baseline="0" noProof="0" dirty="0">
                <a:ln>
                  <a:noFill/>
                </a:ln>
                <a:solidFill>
                  <a:srgbClr val="093F5C"/>
                </a:solidFill>
                <a:effectLst/>
                <a:uLnTx/>
                <a:uFillTx/>
                <a:latin typeface="微軟正黑體" panose="020B0604030504040204" pitchFamily="34" charset="-120"/>
                <a:ea typeface="微軟正黑體" panose="020B0604030504040204" pitchFamily="34" charset="-120"/>
                <a:cs typeface="+mn-cs"/>
              </a:rPr>
            </a:br>
            <a:endParaRPr kumimoji="0" lang="zh-TW" altLang="en-US" sz="2400" b="1" i="0" u="none" strike="noStrike" kern="1200" cap="none" spc="0" normalizeH="0" baseline="0" noProof="0" dirty="0">
              <a:ln>
                <a:noFill/>
              </a:ln>
              <a:solidFill>
                <a:srgbClr val="093F5C"/>
              </a:solidFill>
              <a:effectLst/>
              <a:uLnTx/>
              <a:uFillTx/>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0" y="-91440"/>
            <a:ext cx="2826327" cy="7190509"/>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28" name="群組 27"/>
          <p:cNvGrpSpPr/>
          <p:nvPr/>
        </p:nvGrpSpPr>
        <p:grpSpPr>
          <a:xfrm>
            <a:off x="0" y="-91439"/>
            <a:ext cx="2826327" cy="7074130"/>
            <a:chOff x="0" y="22465"/>
            <a:chExt cx="2959964" cy="6875208"/>
          </a:xfrm>
        </p:grpSpPr>
        <p:sp>
          <p:nvSpPr>
            <p:cNvPr id="19" name="Heart 45">
              <a:extLst>
                <a:ext uri="{FF2B5EF4-FFF2-40B4-BE49-F238E27FC236}">
                  <a16:creationId xmlns:a16="http://schemas.microsoft.com/office/drawing/2014/main" id="{0D61234A-9078-497B-B44F-C85C29220E10}"/>
                </a:ext>
              </a:extLst>
            </p:cNvPr>
            <p:cNvSpPr/>
            <p:nvPr/>
          </p:nvSpPr>
          <p:spPr>
            <a:xfrm>
              <a:off x="1056540" y="3012845"/>
              <a:ext cx="874316" cy="874316"/>
            </a:xfrm>
            <a:prstGeom prst="hear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5">
              <a:extLst>
                <a:ext uri="{FF2B5EF4-FFF2-40B4-BE49-F238E27FC236}">
                  <a16:creationId xmlns:a16="http://schemas.microsoft.com/office/drawing/2014/main" id="{F81CEE53-7F4A-4984-ADDF-72E44539565F}"/>
                </a:ext>
              </a:extLst>
            </p:cNvPr>
            <p:cNvSpPr/>
            <p:nvPr/>
          </p:nvSpPr>
          <p:spPr>
            <a:xfrm rot="16200000">
              <a:off x="657016" y="6013533"/>
              <a:ext cx="164592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36">
              <a:extLst>
                <a:ext uri="{FF2B5EF4-FFF2-40B4-BE49-F238E27FC236}">
                  <a16:creationId xmlns:a16="http://schemas.microsoft.com/office/drawing/2014/main" id="{8B4D6C70-F433-47A4-A279-102747793736}"/>
                </a:ext>
              </a:extLst>
            </p:cNvPr>
            <p:cNvSpPr>
              <a:spLocks/>
            </p:cNvSpPr>
            <p:nvPr/>
          </p:nvSpPr>
          <p:spPr bwMode="auto">
            <a:xfrm>
              <a:off x="220560" y="3871975"/>
              <a:ext cx="2527532" cy="1488821"/>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rgbClr val="507C8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2" name="Freeform 36">
              <a:extLst>
                <a:ext uri="{FF2B5EF4-FFF2-40B4-BE49-F238E27FC236}">
                  <a16:creationId xmlns:a16="http://schemas.microsoft.com/office/drawing/2014/main" id="{2C5C9A3E-99C9-4205-B483-5AB38D9831DC}"/>
                </a:ext>
              </a:extLst>
            </p:cNvPr>
            <p:cNvSpPr>
              <a:spLocks/>
            </p:cNvSpPr>
            <p:nvPr/>
          </p:nvSpPr>
          <p:spPr bwMode="auto">
            <a:xfrm>
              <a:off x="0" y="1898246"/>
              <a:ext cx="2959964" cy="1980369"/>
            </a:xfrm>
            <a:custGeom>
              <a:avLst/>
              <a:gdLst>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8813 w 1608138"/>
                <a:gd name="connsiteY49" fmla="*/ 19050 h 1075928"/>
                <a:gd name="connsiteX50" fmla="*/ 663575 w 1608138"/>
                <a:gd name="connsiteY50" fmla="*/ 25400 h 1075928"/>
                <a:gd name="connsiteX51" fmla="*/ 676275 w 1608138"/>
                <a:gd name="connsiteY51" fmla="*/ 53975 h 1075928"/>
                <a:gd name="connsiteX52" fmla="*/ 676275 w 1608138"/>
                <a:gd name="connsiteY52" fmla="*/ 85725 h 1075928"/>
                <a:gd name="connsiteX53" fmla="*/ 666750 w 1608138"/>
                <a:gd name="connsiteY53" fmla="*/ 114300 h 1075928"/>
                <a:gd name="connsiteX54" fmla="*/ 649288 w 1608138"/>
                <a:gd name="connsiteY54" fmla="*/ 138113 h 1075928"/>
                <a:gd name="connsiteX55" fmla="*/ 617538 w 1608138"/>
                <a:gd name="connsiteY55" fmla="*/ 149225 h 1075928"/>
                <a:gd name="connsiteX56" fmla="*/ 585788 w 1608138"/>
                <a:gd name="connsiteY56" fmla="*/ 149225 h 1075928"/>
                <a:gd name="connsiteX57" fmla="*/ 550863 w 1608138"/>
                <a:gd name="connsiteY57" fmla="*/ 141288 h 1075928"/>
                <a:gd name="connsiteX58" fmla="*/ 517525 w 1608138"/>
                <a:gd name="connsiteY58" fmla="*/ 131763 h 1075928"/>
                <a:gd name="connsiteX59" fmla="*/ 479425 w 1608138"/>
                <a:gd name="connsiteY59" fmla="*/ 128588 h 1075928"/>
                <a:gd name="connsiteX60" fmla="*/ 441325 w 1608138"/>
                <a:gd name="connsiteY60" fmla="*/ 131763 h 1075928"/>
                <a:gd name="connsiteX61" fmla="*/ 360363 w 1608138"/>
                <a:gd name="connsiteY61" fmla="*/ 158750 h 1075928"/>
                <a:gd name="connsiteX62" fmla="*/ 292100 w 1608138"/>
                <a:gd name="connsiteY62" fmla="*/ 198438 h 1075928"/>
                <a:gd name="connsiteX63" fmla="*/ 231775 w 1608138"/>
                <a:gd name="connsiteY63" fmla="*/ 250825 h 1075928"/>
                <a:gd name="connsiteX64" fmla="*/ 182563 w 1608138"/>
                <a:gd name="connsiteY64" fmla="*/ 307975 h 1075928"/>
                <a:gd name="connsiteX65" fmla="*/ 141288 w 1608138"/>
                <a:gd name="connsiteY65" fmla="*/ 377825 h 1075928"/>
                <a:gd name="connsiteX66" fmla="*/ 109538 w 1608138"/>
                <a:gd name="connsiteY66" fmla="*/ 455613 h 1075928"/>
                <a:gd name="connsiteX67" fmla="*/ 98425 w 1608138"/>
                <a:gd name="connsiteY67" fmla="*/ 512763 h 1075928"/>
                <a:gd name="connsiteX68" fmla="*/ 92075 w 1608138"/>
                <a:gd name="connsiteY68" fmla="*/ 576263 h 1075928"/>
                <a:gd name="connsiteX69" fmla="*/ 95250 w 1608138"/>
                <a:gd name="connsiteY69" fmla="*/ 642938 h 1075928"/>
                <a:gd name="connsiteX70" fmla="*/ 101600 w 1608138"/>
                <a:gd name="connsiteY70" fmla="*/ 709613 h 1075928"/>
                <a:gd name="connsiteX71" fmla="*/ 109538 w 1608138"/>
                <a:gd name="connsiteY71" fmla="*/ 773113 h 1075928"/>
                <a:gd name="connsiteX72" fmla="*/ 123825 w 1608138"/>
                <a:gd name="connsiteY72" fmla="*/ 825500 h 1075928"/>
                <a:gd name="connsiteX73" fmla="*/ 161925 w 1608138"/>
                <a:gd name="connsiteY73" fmla="*/ 928688 h 1075928"/>
                <a:gd name="connsiteX74" fmla="*/ 207963 w 1608138"/>
                <a:gd name="connsiteY74" fmla="*/ 1030288 h 1075928"/>
                <a:gd name="connsiteX75" fmla="*/ 230783 w 1608138"/>
                <a:gd name="connsiteY75" fmla="*/ 1075928 h 1075928"/>
                <a:gd name="connsiteX76" fmla="*/ 119823 w 1608138"/>
                <a:gd name="connsiteY76" fmla="*/ 1075928 h 1075928"/>
                <a:gd name="connsiteX77" fmla="*/ 101600 w 1608138"/>
                <a:gd name="connsiteY77" fmla="*/ 1038225 h 1075928"/>
                <a:gd name="connsiteX78" fmla="*/ 60325 w 1608138"/>
                <a:gd name="connsiteY78" fmla="*/ 938213 h 1075928"/>
                <a:gd name="connsiteX79" fmla="*/ 28575 w 1608138"/>
                <a:gd name="connsiteY79" fmla="*/ 830263 h 1075928"/>
                <a:gd name="connsiteX80" fmla="*/ 14288 w 1608138"/>
                <a:gd name="connsiteY80" fmla="*/ 769938 h 1075928"/>
                <a:gd name="connsiteX81" fmla="*/ 6350 w 1608138"/>
                <a:gd name="connsiteY81" fmla="*/ 700088 h 1075928"/>
                <a:gd name="connsiteX82" fmla="*/ 0 w 1608138"/>
                <a:gd name="connsiteY82" fmla="*/ 628650 h 1075928"/>
                <a:gd name="connsiteX83" fmla="*/ 0 w 1608138"/>
                <a:gd name="connsiteY83" fmla="*/ 554038 h 1075928"/>
                <a:gd name="connsiteX84" fmla="*/ 9525 w 1608138"/>
                <a:gd name="connsiteY84" fmla="*/ 487363 h 1075928"/>
                <a:gd name="connsiteX85" fmla="*/ 23813 w 1608138"/>
                <a:gd name="connsiteY85" fmla="*/ 423863 h 1075928"/>
                <a:gd name="connsiteX86" fmla="*/ 52388 w 1608138"/>
                <a:gd name="connsiteY86" fmla="*/ 342900 h 1075928"/>
                <a:gd name="connsiteX87" fmla="*/ 95250 w 1608138"/>
                <a:gd name="connsiteY87" fmla="*/ 271463 h 1075928"/>
                <a:gd name="connsiteX88" fmla="*/ 144463 w 1608138"/>
                <a:gd name="connsiteY88" fmla="*/ 204788 h 1075928"/>
                <a:gd name="connsiteX89" fmla="*/ 204788 w 1608138"/>
                <a:gd name="connsiteY89" fmla="*/ 146050 h 1075928"/>
                <a:gd name="connsiteX90" fmla="*/ 271463 w 1608138"/>
                <a:gd name="connsiteY90" fmla="*/ 96838 h 1075928"/>
                <a:gd name="connsiteX91" fmla="*/ 346075 w 1608138"/>
                <a:gd name="connsiteY91" fmla="*/ 63500 h 1075928"/>
                <a:gd name="connsiteX92" fmla="*/ 395288 w 1608138"/>
                <a:gd name="connsiteY92" fmla="*/ 49213 h 1075928"/>
                <a:gd name="connsiteX93" fmla="*/ 447675 w 1608138"/>
                <a:gd name="connsiteY93" fmla="*/ 36513 h 1075928"/>
                <a:gd name="connsiteX94" fmla="*/ 500063 w 1608138"/>
                <a:gd name="connsiteY94" fmla="*/ 28575 h 1075928"/>
                <a:gd name="connsiteX95" fmla="*/ 549275 w 1608138"/>
                <a:gd name="connsiteY95" fmla="*/ 17463 h 1075928"/>
                <a:gd name="connsiteX96" fmla="*/ 595313 w 1608138"/>
                <a:gd name="connsiteY96"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8813 w 1608138"/>
                <a:gd name="connsiteY48" fmla="*/ 19050 h 1075928"/>
                <a:gd name="connsiteX49" fmla="*/ 663575 w 1608138"/>
                <a:gd name="connsiteY49" fmla="*/ 25400 h 1075928"/>
                <a:gd name="connsiteX50" fmla="*/ 676275 w 1608138"/>
                <a:gd name="connsiteY50" fmla="*/ 53975 h 1075928"/>
                <a:gd name="connsiteX51" fmla="*/ 676275 w 1608138"/>
                <a:gd name="connsiteY51" fmla="*/ 85725 h 1075928"/>
                <a:gd name="connsiteX52" fmla="*/ 666750 w 1608138"/>
                <a:gd name="connsiteY52" fmla="*/ 114300 h 1075928"/>
                <a:gd name="connsiteX53" fmla="*/ 649288 w 1608138"/>
                <a:gd name="connsiteY53" fmla="*/ 138113 h 1075928"/>
                <a:gd name="connsiteX54" fmla="*/ 617538 w 1608138"/>
                <a:gd name="connsiteY54" fmla="*/ 149225 h 1075928"/>
                <a:gd name="connsiteX55" fmla="*/ 585788 w 1608138"/>
                <a:gd name="connsiteY55" fmla="*/ 149225 h 1075928"/>
                <a:gd name="connsiteX56" fmla="*/ 550863 w 1608138"/>
                <a:gd name="connsiteY56" fmla="*/ 141288 h 1075928"/>
                <a:gd name="connsiteX57" fmla="*/ 517525 w 1608138"/>
                <a:gd name="connsiteY57" fmla="*/ 131763 h 1075928"/>
                <a:gd name="connsiteX58" fmla="*/ 479425 w 1608138"/>
                <a:gd name="connsiteY58" fmla="*/ 128588 h 1075928"/>
                <a:gd name="connsiteX59" fmla="*/ 441325 w 1608138"/>
                <a:gd name="connsiteY59" fmla="*/ 131763 h 1075928"/>
                <a:gd name="connsiteX60" fmla="*/ 360363 w 1608138"/>
                <a:gd name="connsiteY60" fmla="*/ 158750 h 1075928"/>
                <a:gd name="connsiteX61" fmla="*/ 292100 w 1608138"/>
                <a:gd name="connsiteY61" fmla="*/ 198438 h 1075928"/>
                <a:gd name="connsiteX62" fmla="*/ 231775 w 1608138"/>
                <a:gd name="connsiteY62" fmla="*/ 250825 h 1075928"/>
                <a:gd name="connsiteX63" fmla="*/ 182563 w 1608138"/>
                <a:gd name="connsiteY63" fmla="*/ 307975 h 1075928"/>
                <a:gd name="connsiteX64" fmla="*/ 141288 w 1608138"/>
                <a:gd name="connsiteY64" fmla="*/ 377825 h 1075928"/>
                <a:gd name="connsiteX65" fmla="*/ 109538 w 1608138"/>
                <a:gd name="connsiteY65" fmla="*/ 455613 h 1075928"/>
                <a:gd name="connsiteX66" fmla="*/ 98425 w 1608138"/>
                <a:gd name="connsiteY66" fmla="*/ 512763 h 1075928"/>
                <a:gd name="connsiteX67" fmla="*/ 92075 w 1608138"/>
                <a:gd name="connsiteY67" fmla="*/ 576263 h 1075928"/>
                <a:gd name="connsiteX68" fmla="*/ 95250 w 1608138"/>
                <a:gd name="connsiteY68" fmla="*/ 642938 h 1075928"/>
                <a:gd name="connsiteX69" fmla="*/ 101600 w 1608138"/>
                <a:gd name="connsiteY69" fmla="*/ 709613 h 1075928"/>
                <a:gd name="connsiteX70" fmla="*/ 109538 w 1608138"/>
                <a:gd name="connsiteY70" fmla="*/ 773113 h 1075928"/>
                <a:gd name="connsiteX71" fmla="*/ 123825 w 1608138"/>
                <a:gd name="connsiteY71" fmla="*/ 825500 h 1075928"/>
                <a:gd name="connsiteX72" fmla="*/ 161925 w 1608138"/>
                <a:gd name="connsiteY72" fmla="*/ 928688 h 1075928"/>
                <a:gd name="connsiteX73" fmla="*/ 207963 w 1608138"/>
                <a:gd name="connsiteY73" fmla="*/ 1030288 h 1075928"/>
                <a:gd name="connsiteX74" fmla="*/ 230783 w 1608138"/>
                <a:gd name="connsiteY74" fmla="*/ 1075928 h 1075928"/>
                <a:gd name="connsiteX75" fmla="*/ 119823 w 1608138"/>
                <a:gd name="connsiteY75" fmla="*/ 1075928 h 1075928"/>
                <a:gd name="connsiteX76" fmla="*/ 101600 w 1608138"/>
                <a:gd name="connsiteY76" fmla="*/ 1038225 h 1075928"/>
                <a:gd name="connsiteX77" fmla="*/ 60325 w 1608138"/>
                <a:gd name="connsiteY77" fmla="*/ 938213 h 1075928"/>
                <a:gd name="connsiteX78" fmla="*/ 28575 w 1608138"/>
                <a:gd name="connsiteY78" fmla="*/ 830263 h 1075928"/>
                <a:gd name="connsiteX79" fmla="*/ 14288 w 1608138"/>
                <a:gd name="connsiteY79" fmla="*/ 769938 h 1075928"/>
                <a:gd name="connsiteX80" fmla="*/ 6350 w 1608138"/>
                <a:gd name="connsiteY80" fmla="*/ 700088 h 1075928"/>
                <a:gd name="connsiteX81" fmla="*/ 0 w 1608138"/>
                <a:gd name="connsiteY81" fmla="*/ 628650 h 1075928"/>
                <a:gd name="connsiteX82" fmla="*/ 0 w 1608138"/>
                <a:gd name="connsiteY82" fmla="*/ 554038 h 1075928"/>
                <a:gd name="connsiteX83" fmla="*/ 9525 w 1608138"/>
                <a:gd name="connsiteY83" fmla="*/ 487363 h 1075928"/>
                <a:gd name="connsiteX84" fmla="*/ 23813 w 1608138"/>
                <a:gd name="connsiteY84" fmla="*/ 423863 h 1075928"/>
                <a:gd name="connsiteX85" fmla="*/ 52388 w 1608138"/>
                <a:gd name="connsiteY85" fmla="*/ 342900 h 1075928"/>
                <a:gd name="connsiteX86" fmla="*/ 95250 w 1608138"/>
                <a:gd name="connsiteY86" fmla="*/ 271463 h 1075928"/>
                <a:gd name="connsiteX87" fmla="*/ 144463 w 1608138"/>
                <a:gd name="connsiteY87" fmla="*/ 204788 h 1075928"/>
                <a:gd name="connsiteX88" fmla="*/ 204788 w 1608138"/>
                <a:gd name="connsiteY88" fmla="*/ 146050 h 1075928"/>
                <a:gd name="connsiteX89" fmla="*/ 271463 w 1608138"/>
                <a:gd name="connsiteY89" fmla="*/ 96838 h 1075928"/>
                <a:gd name="connsiteX90" fmla="*/ 346075 w 1608138"/>
                <a:gd name="connsiteY90" fmla="*/ 63500 h 1075928"/>
                <a:gd name="connsiteX91" fmla="*/ 395288 w 1608138"/>
                <a:gd name="connsiteY91" fmla="*/ 49213 h 1075928"/>
                <a:gd name="connsiteX92" fmla="*/ 447675 w 1608138"/>
                <a:gd name="connsiteY92" fmla="*/ 36513 h 1075928"/>
                <a:gd name="connsiteX93" fmla="*/ 500063 w 1608138"/>
                <a:gd name="connsiteY93" fmla="*/ 28575 h 1075928"/>
                <a:gd name="connsiteX94" fmla="*/ 549275 w 1608138"/>
                <a:gd name="connsiteY94" fmla="*/ 17463 h 1075928"/>
                <a:gd name="connsiteX95" fmla="*/ 595313 w 1608138"/>
                <a:gd name="connsiteY95"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63575 w 1608138"/>
                <a:gd name="connsiteY48" fmla="*/ 25400 h 1075928"/>
                <a:gd name="connsiteX49" fmla="*/ 676275 w 1608138"/>
                <a:gd name="connsiteY49" fmla="*/ 53975 h 1075928"/>
                <a:gd name="connsiteX50" fmla="*/ 676275 w 1608138"/>
                <a:gd name="connsiteY50" fmla="*/ 85725 h 1075928"/>
                <a:gd name="connsiteX51" fmla="*/ 666750 w 1608138"/>
                <a:gd name="connsiteY51" fmla="*/ 114300 h 1075928"/>
                <a:gd name="connsiteX52" fmla="*/ 649288 w 1608138"/>
                <a:gd name="connsiteY52" fmla="*/ 138113 h 1075928"/>
                <a:gd name="connsiteX53" fmla="*/ 617538 w 1608138"/>
                <a:gd name="connsiteY53" fmla="*/ 149225 h 1075928"/>
                <a:gd name="connsiteX54" fmla="*/ 585788 w 1608138"/>
                <a:gd name="connsiteY54" fmla="*/ 149225 h 1075928"/>
                <a:gd name="connsiteX55" fmla="*/ 550863 w 1608138"/>
                <a:gd name="connsiteY55" fmla="*/ 141288 h 1075928"/>
                <a:gd name="connsiteX56" fmla="*/ 517525 w 1608138"/>
                <a:gd name="connsiteY56" fmla="*/ 131763 h 1075928"/>
                <a:gd name="connsiteX57" fmla="*/ 479425 w 1608138"/>
                <a:gd name="connsiteY57" fmla="*/ 128588 h 1075928"/>
                <a:gd name="connsiteX58" fmla="*/ 441325 w 1608138"/>
                <a:gd name="connsiteY58" fmla="*/ 131763 h 1075928"/>
                <a:gd name="connsiteX59" fmla="*/ 360363 w 1608138"/>
                <a:gd name="connsiteY59" fmla="*/ 158750 h 1075928"/>
                <a:gd name="connsiteX60" fmla="*/ 292100 w 1608138"/>
                <a:gd name="connsiteY60" fmla="*/ 198438 h 1075928"/>
                <a:gd name="connsiteX61" fmla="*/ 231775 w 1608138"/>
                <a:gd name="connsiteY61" fmla="*/ 250825 h 1075928"/>
                <a:gd name="connsiteX62" fmla="*/ 182563 w 1608138"/>
                <a:gd name="connsiteY62" fmla="*/ 307975 h 1075928"/>
                <a:gd name="connsiteX63" fmla="*/ 141288 w 1608138"/>
                <a:gd name="connsiteY63" fmla="*/ 377825 h 1075928"/>
                <a:gd name="connsiteX64" fmla="*/ 109538 w 1608138"/>
                <a:gd name="connsiteY64" fmla="*/ 455613 h 1075928"/>
                <a:gd name="connsiteX65" fmla="*/ 98425 w 1608138"/>
                <a:gd name="connsiteY65" fmla="*/ 512763 h 1075928"/>
                <a:gd name="connsiteX66" fmla="*/ 92075 w 1608138"/>
                <a:gd name="connsiteY66" fmla="*/ 576263 h 1075928"/>
                <a:gd name="connsiteX67" fmla="*/ 95250 w 1608138"/>
                <a:gd name="connsiteY67" fmla="*/ 642938 h 1075928"/>
                <a:gd name="connsiteX68" fmla="*/ 101600 w 1608138"/>
                <a:gd name="connsiteY68" fmla="*/ 709613 h 1075928"/>
                <a:gd name="connsiteX69" fmla="*/ 109538 w 1608138"/>
                <a:gd name="connsiteY69" fmla="*/ 773113 h 1075928"/>
                <a:gd name="connsiteX70" fmla="*/ 123825 w 1608138"/>
                <a:gd name="connsiteY70" fmla="*/ 825500 h 1075928"/>
                <a:gd name="connsiteX71" fmla="*/ 161925 w 1608138"/>
                <a:gd name="connsiteY71" fmla="*/ 928688 h 1075928"/>
                <a:gd name="connsiteX72" fmla="*/ 207963 w 1608138"/>
                <a:gd name="connsiteY72" fmla="*/ 1030288 h 1075928"/>
                <a:gd name="connsiteX73" fmla="*/ 230783 w 1608138"/>
                <a:gd name="connsiteY73" fmla="*/ 1075928 h 1075928"/>
                <a:gd name="connsiteX74" fmla="*/ 119823 w 1608138"/>
                <a:gd name="connsiteY74" fmla="*/ 1075928 h 1075928"/>
                <a:gd name="connsiteX75" fmla="*/ 101600 w 1608138"/>
                <a:gd name="connsiteY75" fmla="*/ 1038225 h 1075928"/>
                <a:gd name="connsiteX76" fmla="*/ 60325 w 1608138"/>
                <a:gd name="connsiteY76" fmla="*/ 938213 h 1075928"/>
                <a:gd name="connsiteX77" fmla="*/ 28575 w 1608138"/>
                <a:gd name="connsiteY77" fmla="*/ 830263 h 1075928"/>
                <a:gd name="connsiteX78" fmla="*/ 14288 w 1608138"/>
                <a:gd name="connsiteY78" fmla="*/ 769938 h 1075928"/>
                <a:gd name="connsiteX79" fmla="*/ 6350 w 1608138"/>
                <a:gd name="connsiteY79" fmla="*/ 700088 h 1075928"/>
                <a:gd name="connsiteX80" fmla="*/ 0 w 1608138"/>
                <a:gd name="connsiteY80" fmla="*/ 628650 h 1075928"/>
                <a:gd name="connsiteX81" fmla="*/ 0 w 1608138"/>
                <a:gd name="connsiteY81" fmla="*/ 554038 h 1075928"/>
                <a:gd name="connsiteX82" fmla="*/ 9525 w 1608138"/>
                <a:gd name="connsiteY82" fmla="*/ 487363 h 1075928"/>
                <a:gd name="connsiteX83" fmla="*/ 23813 w 1608138"/>
                <a:gd name="connsiteY83" fmla="*/ 423863 h 1075928"/>
                <a:gd name="connsiteX84" fmla="*/ 52388 w 1608138"/>
                <a:gd name="connsiteY84" fmla="*/ 342900 h 1075928"/>
                <a:gd name="connsiteX85" fmla="*/ 95250 w 1608138"/>
                <a:gd name="connsiteY85" fmla="*/ 271463 h 1075928"/>
                <a:gd name="connsiteX86" fmla="*/ 144463 w 1608138"/>
                <a:gd name="connsiteY86" fmla="*/ 204788 h 1075928"/>
                <a:gd name="connsiteX87" fmla="*/ 204788 w 1608138"/>
                <a:gd name="connsiteY87" fmla="*/ 146050 h 1075928"/>
                <a:gd name="connsiteX88" fmla="*/ 271463 w 1608138"/>
                <a:gd name="connsiteY88" fmla="*/ 96838 h 1075928"/>
                <a:gd name="connsiteX89" fmla="*/ 346075 w 1608138"/>
                <a:gd name="connsiteY89" fmla="*/ 63500 h 1075928"/>
                <a:gd name="connsiteX90" fmla="*/ 395288 w 1608138"/>
                <a:gd name="connsiteY90" fmla="*/ 49213 h 1075928"/>
                <a:gd name="connsiteX91" fmla="*/ 447675 w 1608138"/>
                <a:gd name="connsiteY91" fmla="*/ 36513 h 1075928"/>
                <a:gd name="connsiteX92" fmla="*/ 500063 w 1608138"/>
                <a:gd name="connsiteY92" fmla="*/ 28575 h 1075928"/>
                <a:gd name="connsiteX93" fmla="*/ 549275 w 1608138"/>
                <a:gd name="connsiteY93" fmla="*/ 17463 h 1075928"/>
                <a:gd name="connsiteX94" fmla="*/ 595313 w 1608138"/>
                <a:gd name="connsiteY94"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76275 w 1608138"/>
                <a:gd name="connsiteY48" fmla="*/ 85725 h 1075928"/>
                <a:gd name="connsiteX49" fmla="*/ 666750 w 1608138"/>
                <a:gd name="connsiteY49" fmla="*/ 114300 h 1075928"/>
                <a:gd name="connsiteX50" fmla="*/ 649288 w 1608138"/>
                <a:gd name="connsiteY50" fmla="*/ 138113 h 1075928"/>
                <a:gd name="connsiteX51" fmla="*/ 617538 w 1608138"/>
                <a:gd name="connsiteY51" fmla="*/ 149225 h 1075928"/>
                <a:gd name="connsiteX52" fmla="*/ 585788 w 1608138"/>
                <a:gd name="connsiteY52" fmla="*/ 149225 h 1075928"/>
                <a:gd name="connsiteX53" fmla="*/ 550863 w 1608138"/>
                <a:gd name="connsiteY53" fmla="*/ 141288 h 1075928"/>
                <a:gd name="connsiteX54" fmla="*/ 517525 w 1608138"/>
                <a:gd name="connsiteY54" fmla="*/ 131763 h 1075928"/>
                <a:gd name="connsiteX55" fmla="*/ 479425 w 1608138"/>
                <a:gd name="connsiteY55" fmla="*/ 128588 h 1075928"/>
                <a:gd name="connsiteX56" fmla="*/ 441325 w 1608138"/>
                <a:gd name="connsiteY56" fmla="*/ 131763 h 1075928"/>
                <a:gd name="connsiteX57" fmla="*/ 360363 w 1608138"/>
                <a:gd name="connsiteY57" fmla="*/ 158750 h 1075928"/>
                <a:gd name="connsiteX58" fmla="*/ 292100 w 1608138"/>
                <a:gd name="connsiteY58" fmla="*/ 198438 h 1075928"/>
                <a:gd name="connsiteX59" fmla="*/ 231775 w 1608138"/>
                <a:gd name="connsiteY59" fmla="*/ 250825 h 1075928"/>
                <a:gd name="connsiteX60" fmla="*/ 182563 w 1608138"/>
                <a:gd name="connsiteY60" fmla="*/ 307975 h 1075928"/>
                <a:gd name="connsiteX61" fmla="*/ 141288 w 1608138"/>
                <a:gd name="connsiteY61" fmla="*/ 377825 h 1075928"/>
                <a:gd name="connsiteX62" fmla="*/ 109538 w 1608138"/>
                <a:gd name="connsiteY62" fmla="*/ 455613 h 1075928"/>
                <a:gd name="connsiteX63" fmla="*/ 98425 w 1608138"/>
                <a:gd name="connsiteY63" fmla="*/ 512763 h 1075928"/>
                <a:gd name="connsiteX64" fmla="*/ 92075 w 1608138"/>
                <a:gd name="connsiteY64" fmla="*/ 576263 h 1075928"/>
                <a:gd name="connsiteX65" fmla="*/ 95250 w 1608138"/>
                <a:gd name="connsiteY65" fmla="*/ 642938 h 1075928"/>
                <a:gd name="connsiteX66" fmla="*/ 101600 w 1608138"/>
                <a:gd name="connsiteY66" fmla="*/ 709613 h 1075928"/>
                <a:gd name="connsiteX67" fmla="*/ 109538 w 1608138"/>
                <a:gd name="connsiteY67" fmla="*/ 773113 h 1075928"/>
                <a:gd name="connsiteX68" fmla="*/ 123825 w 1608138"/>
                <a:gd name="connsiteY68" fmla="*/ 825500 h 1075928"/>
                <a:gd name="connsiteX69" fmla="*/ 161925 w 1608138"/>
                <a:gd name="connsiteY69" fmla="*/ 928688 h 1075928"/>
                <a:gd name="connsiteX70" fmla="*/ 207963 w 1608138"/>
                <a:gd name="connsiteY70" fmla="*/ 1030288 h 1075928"/>
                <a:gd name="connsiteX71" fmla="*/ 230783 w 1608138"/>
                <a:gd name="connsiteY71" fmla="*/ 1075928 h 1075928"/>
                <a:gd name="connsiteX72" fmla="*/ 119823 w 1608138"/>
                <a:gd name="connsiteY72" fmla="*/ 1075928 h 1075928"/>
                <a:gd name="connsiteX73" fmla="*/ 101600 w 1608138"/>
                <a:gd name="connsiteY73" fmla="*/ 1038225 h 1075928"/>
                <a:gd name="connsiteX74" fmla="*/ 60325 w 1608138"/>
                <a:gd name="connsiteY74" fmla="*/ 938213 h 1075928"/>
                <a:gd name="connsiteX75" fmla="*/ 28575 w 1608138"/>
                <a:gd name="connsiteY75" fmla="*/ 830263 h 1075928"/>
                <a:gd name="connsiteX76" fmla="*/ 14288 w 1608138"/>
                <a:gd name="connsiteY76" fmla="*/ 769938 h 1075928"/>
                <a:gd name="connsiteX77" fmla="*/ 6350 w 1608138"/>
                <a:gd name="connsiteY77" fmla="*/ 700088 h 1075928"/>
                <a:gd name="connsiteX78" fmla="*/ 0 w 1608138"/>
                <a:gd name="connsiteY78" fmla="*/ 628650 h 1075928"/>
                <a:gd name="connsiteX79" fmla="*/ 0 w 1608138"/>
                <a:gd name="connsiteY79" fmla="*/ 554038 h 1075928"/>
                <a:gd name="connsiteX80" fmla="*/ 9525 w 1608138"/>
                <a:gd name="connsiteY80" fmla="*/ 487363 h 1075928"/>
                <a:gd name="connsiteX81" fmla="*/ 23813 w 1608138"/>
                <a:gd name="connsiteY81" fmla="*/ 423863 h 1075928"/>
                <a:gd name="connsiteX82" fmla="*/ 52388 w 1608138"/>
                <a:gd name="connsiteY82" fmla="*/ 342900 h 1075928"/>
                <a:gd name="connsiteX83" fmla="*/ 95250 w 1608138"/>
                <a:gd name="connsiteY83" fmla="*/ 271463 h 1075928"/>
                <a:gd name="connsiteX84" fmla="*/ 144463 w 1608138"/>
                <a:gd name="connsiteY84" fmla="*/ 204788 h 1075928"/>
                <a:gd name="connsiteX85" fmla="*/ 204788 w 1608138"/>
                <a:gd name="connsiteY85" fmla="*/ 146050 h 1075928"/>
                <a:gd name="connsiteX86" fmla="*/ 271463 w 1608138"/>
                <a:gd name="connsiteY86" fmla="*/ 96838 h 1075928"/>
                <a:gd name="connsiteX87" fmla="*/ 346075 w 1608138"/>
                <a:gd name="connsiteY87" fmla="*/ 63500 h 1075928"/>
                <a:gd name="connsiteX88" fmla="*/ 395288 w 1608138"/>
                <a:gd name="connsiteY88" fmla="*/ 49213 h 1075928"/>
                <a:gd name="connsiteX89" fmla="*/ 447675 w 1608138"/>
                <a:gd name="connsiteY89" fmla="*/ 36513 h 1075928"/>
                <a:gd name="connsiteX90" fmla="*/ 500063 w 1608138"/>
                <a:gd name="connsiteY90" fmla="*/ 28575 h 1075928"/>
                <a:gd name="connsiteX91" fmla="*/ 549275 w 1608138"/>
                <a:gd name="connsiteY91" fmla="*/ 17463 h 1075928"/>
                <a:gd name="connsiteX92" fmla="*/ 595313 w 1608138"/>
                <a:gd name="connsiteY92"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66750 w 1608138"/>
                <a:gd name="connsiteY48" fmla="*/ 114300 h 1075928"/>
                <a:gd name="connsiteX49" fmla="*/ 649288 w 1608138"/>
                <a:gd name="connsiteY49" fmla="*/ 138113 h 1075928"/>
                <a:gd name="connsiteX50" fmla="*/ 617538 w 1608138"/>
                <a:gd name="connsiteY50" fmla="*/ 149225 h 1075928"/>
                <a:gd name="connsiteX51" fmla="*/ 585788 w 1608138"/>
                <a:gd name="connsiteY51" fmla="*/ 149225 h 1075928"/>
                <a:gd name="connsiteX52" fmla="*/ 550863 w 1608138"/>
                <a:gd name="connsiteY52" fmla="*/ 141288 h 1075928"/>
                <a:gd name="connsiteX53" fmla="*/ 517525 w 1608138"/>
                <a:gd name="connsiteY53" fmla="*/ 131763 h 1075928"/>
                <a:gd name="connsiteX54" fmla="*/ 479425 w 1608138"/>
                <a:gd name="connsiteY54" fmla="*/ 128588 h 1075928"/>
                <a:gd name="connsiteX55" fmla="*/ 441325 w 1608138"/>
                <a:gd name="connsiteY55" fmla="*/ 131763 h 1075928"/>
                <a:gd name="connsiteX56" fmla="*/ 360363 w 1608138"/>
                <a:gd name="connsiteY56" fmla="*/ 158750 h 1075928"/>
                <a:gd name="connsiteX57" fmla="*/ 292100 w 1608138"/>
                <a:gd name="connsiteY57" fmla="*/ 198438 h 1075928"/>
                <a:gd name="connsiteX58" fmla="*/ 231775 w 1608138"/>
                <a:gd name="connsiteY58" fmla="*/ 250825 h 1075928"/>
                <a:gd name="connsiteX59" fmla="*/ 182563 w 1608138"/>
                <a:gd name="connsiteY59" fmla="*/ 307975 h 1075928"/>
                <a:gd name="connsiteX60" fmla="*/ 141288 w 1608138"/>
                <a:gd name="connsiteY60" fmla="*/ 377825 h 1075928"/>
                <a:gd name="connsiteX61" fmla="*/ 109538 w 1608138"/>
                <a:gd name="connsiteY61" fmla="*/ 455613 h 1075928"/>
                <a:gd name="connsiteX62" fmla="*/ 98425 w 1608138"/>
                <a:gd name="connsiteY62" fmla="*/ 512763 h 1075928"/>
                <a:gd name="connsiteX63" fmla="*/ 92075 w 1608138"/>
                <a:gd name="connsiteY63" fmla="*/ 576263 h 1075928"/>
                <a:gd name="connsiteX64" fmla="*/ 95250 w 1608138"/>
                <a:gd name="connsiteY64" fmla="*/ 642938 h 1075928"/>
                <a:gd name="connsiteX65" fmla="*/ 101600 w 1608138"/>
                <a:gd name="connsiteY65" fmla="*/ 709613 h 1075928"/>
                <a:gd name="connsiteX66" fmla="*/ 109538 w 1608138"/>
                <a:gd name="connsiteY66" fmla="*/ 773113 h 1075928"/>
                <a:gd name="connsiteX67" fmla="*/ 123825 w 1608138"/>
                <a:gd name="connsiteY67" fmla="*/ 825500 h 1075928"/>
                <a:gd name="connsiteX68" fmla="*/ 161925 w 1608138"/>
                <a:gd name="connsiteY68" fmla="*/ 928688 h 1075928"/>
                <a:gd name="connsiteX69" fmla="*/ 207963 w 1608138"/>
                <a:gd name="connsiteY69" fmla="*/ 1030288 h 1075928"/>
                <a:gd name="connsiteX70" fmla="*/ 230783 w 1608138"/>
                <a:gd name="connsiteY70" fmla="*/ 1075928 h 1075928"/>
                <a:gd name="connsiteX71" fmla="*/ 119823 w 1608138"/>
                <a:gd name="connsiteY71" fmla="*/ 1075928 h 1075928"/>
                <a:gd name="connsiteX72" fmla="*/ 101600 w 1608138"/>
                <a:gd name="connsiteY72" fmla="*/ 1038225 h 1075928"/>
                <a:gd name="connsiteX73" fmla="*/ 60325 w 1608138"/>
                <a:gd name="connsiteY73" fmla="*/ 938213 h 1075928"/>
                <a:gd name="connsiteX74" fmla="*/ 28575 w 1608138"/>
                <a:gd name="connsiteY74" fmla="*/ 830263 h 1075928"/>
                <a:gd name="connsiteX75" fmla="*/ 14288 w 1608138"/>
                <a:gd name="connsiteY75" fmla="*/ 769938 h 1075928"/>
                <a:gd name="connsiteX76" fmla="*/ 6350 w 1608138"/>
                <a:gd name="connsiteY76" fmla="*/ 700088 h 1075928"/>
                <a:gd name="connsiteX77" fmla="*/ 0 w 1608138"/>
                <a:gd name="connsiteY77" fmla="*/ 628650 h 1075928"/>
                <a:gd name="connsiteX78" fmla="*/ 0 w 1608138"/>
                <a:gd name="connsiteY78" fmla="*/ 554038 h 1075928"/>
                <a:gd name="connsiteX79" fmla="*/ 9525 w 1608138"/>
                <a:gd name="connsiteY79" fmla="*/ 487363 h 1075928"/>
                <a:gd name="connsiteX80" fmla="*/ 23813 w 1608138"/>
                <a:gd name="connsiteY80" fmla="*/ 423863 h 1075928"/>
                <a:gd name="connsiteX81" fmla="*/ 52388 w 1608138"/>
                <a:gd name="connsiteY81" fmla="*/ 342900 h 1075928"/>
                <a:gd name="connsiteX82" fmla="*/ 95250 w 1608138"/>
                <a:gd name="connsiteY82" fmla="*/ 271463 h 1075928"/>
                <a:gd name="connsiteX83" fmla="*/ 144463 w 1608138"/>
                <a:gd name="connsiteY83" fmla="*/ 204788 h 1075928"/>
                <a:gd name="connsiteX84" fmla="*/ 204788 w 1608138"/>
                <a:gd name="connsiteY84" fmla="*/ 146050 h 1075928"/>
                <a:gd name="connsiteX85" fmla="*/ 271463 w 1608138"/>
                <a:gd name="connsiteY85" fmla="*/ 96838 h 1075928"/>
                <a:gd name="connsiteX86" fmla="*/ 346075 w 1608138"/>
                <a:gd name="connsiteY86" fmla="*/ 63500 h 1075928"/>
                <a:gd name="connsiteX87" fmla="*/ 395288 w 1608138"/>
                <a:gd name="connsiteY87" fmla="*/ 49213 h 1075928"/>
                <a:gd name="connsiteX88" fmla="*/ 447675 w 1608138"/>
                <a:gd name="connsiteY88" fmla="*/ 36513 h 1075928"/>
                <a:gd name="connsiteX89" fmla="*/ 500063 w 1608138"/>
                <a:gd name="connsiteY89" fmla="*/ 28575 h 1075928"/>
                <a:gd name="connsiteX90" fmla="*/ 549275 w 1608138"/>
                <a:gd name="connsiteY90" fmla="*/ 17463 h 1075928"/>
                <a:gd name="connsiteX91" fmla="*/ 595313 w 1608138"/>
                <a:gd name="connsiteY91"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3" name="Rectangle 12">
              <a:extLst>
                <a:ext uri="{FF2B5EF4-FFF2-40B4-BE49-F238E27FC236}">
                  <a16:creationId xmlns:a16="http://schemas.microsoft.com/office/drawing/2014/main" id="{E65C77D5-2587-46D8-A268-CA228B4A098C}"/>
                </a:ext>
              </a:extLst>
            </p:cNvPr>
            <p:cNvSpPr/>
            <p:nvPr/>
          </p:nvSpPr>
          <p:spPr>
            <a:xfrm rot="16200000">
              <a:off x="-152222" y="1607205"/>
              <a:ext cx="329184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44">
              <a:extLst>
                <a:ext uri="{FF2B5EF4-FFF2-40B4-BE49-F238E27FC236}">
                  <a16:creationId xmlns:a16="http://schemas.microsoft.com/office/drawing/2014/main" id="{4CD9DB49-0254-44A0-BE69-F368A157C8BA}"/>
                </a:ext>
              </a:extLst>
            </p:cNvPr>
            <p:cNvGrpSpPr/>
            <p:nvPr/>
          </p:nvGrpSpPr>
          <p:grpSpPr>
            <a:xfrm>
              <a:off x="1291919" y="3215458"/>
              <a:ext cx="376126" cy="376126"/>
              <a:chOff x="1733181" y="3181305"/>
              <a:chExt cx="376126" cy="376126"/>
            </a:xfrm>
          </p:grpSpPr>
          <p:sp>
            <p:nvSpPr>
              <p:cNvPr id="25" name="Oval 9">
                <a:extLst>
                  <a:ext uri="{FF2B5EF4-FFF2-40B4-BE49-F238E27FC236}">
                    <a16:creationId xmlns:a16="http://schemas.microsoft.com/office/drawing/2014/main" id="{2533CAEC-985A-4B21-955A-E622106FA4B4}"/>
                  </a:ext>
                </a:extLst>
              </p:cNvPr>
              <p:cNvSpPr/>
              <p:nvPr/>
            </p:nvSpPr>
            <p:spPr>
              <a:xfrm rot="16200000">
                <a:off x="1733181" y="3181305"/>
                <a:ext cx="376126" cy="37612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10">
                <a:extLst>
                  <a:ext uri="{FF2B5EF4-FFF2-40B4-BE49-F238E27FC236}">
                    <a16:creationId xmlns:a16="http://schemas.microsoft.com/office/drawing/2014/main" id="{BCC6A506-154C-470E-A60B-988C7FC2B1BA}"/>
                  </a:ext>
                </a:extLst>
              </p:cNvPr>
              <p:cNvSpPr/>
              <p:nvPr/>
            </p:nvSpPr>
            <p:spPr>
              <a:xfrm rot="16200000">
                <a:off x="1770777" y="3218901"/>
                <a:ext cx="300935" cy="300935"/>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11">
                <a:extLst>
                  <a:ext uri="{FF2B5EF4-FFF2-40B4-BE49-F238E27FC236}">
                    <a16:creationId xmlns:a16="http://schemas.microsoft.com/office/drawing/2014/main" id="{2CDE85E2-17CB-4EE3-9E0F-D4D1CFA65AD6}"/>
                  </a:ext>
                </a:extLst>
              </p:cNvPr>
              <p:cNvSpPr>
                <a:spLocks noChangeAspect="1"/>
              </p:cNvSpPr>
              <p:nvPr/>
            </p:nvSpPr>
            <p:spPr>
              <a:xfrm rot="16200000" flipH="1">
                <a:off x="1904378" y="3352502"/>
                <a:ext cx="33732" cy="337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投影片編號版面配置區 1">
            <a:extLst>
              <a:ext uri="{FF2B5EF4-FFF2-40B4-BE49-F238E27FC236}">
                <a16:creationId xmlns:a16="http://schemas.microsoft.com/office/drawing/2014/main" id="{9D78C3B4-F7C5-4F88-BBDC-F7000CB01D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70420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85BFB02-AB3B-4E5C-B57F-F55F33B8D19E}"/>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3">
            <a:extLst>
              <a:ext uri="{FF2B5EF4-FFF2-40B4-BE49-F238E27FC236}">
                <a16:creationId xmlns:a16="http://schemas.microsoft.com/office/drawing/2014/main" id="{5E6A417B-9805-4C8C-B9A2-4AF1F081AA0D}"/>
              </a:ext>
            </a:extLst>
          </p:cNvPr>
          <p:cNvSpPr txBox="1">
            <a:spLocks/>
          </p:cNvSpPr>
          <p:nvPr/>
        </p:nvSpPr>
        <p:spPr>
          <a:xfrm>
            <a:off x="1270285" y="216143"/>
            <a:ext cx="6603429" cy="106537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a:t>HIV Infection FAQ-1</a:t>
            </a:r>
          </a:p>
        </p:txBody>
      </p:sp>
      <p:sp>
        <p:nvSpPr>
          <p:cNvPr id="4" name="文字方塊 3">
            <a:extLst>
              <a:ext uri="{FF2B5EF4-FFF2-40B4-BE49-F238E27FC236}">
                <a16:creationId xmlns:a16="http://schemas.microsoft.com/office/drawing/2014/main" id="{358477D9-D8B5-437B-B356-1EBC920D939C}"/>
              </a:ext>
            </a:extLst>
          </p:cNvPr>
          <p:cNvSpPr txBox="1"/>
          <p:nvPr>
            <p:custDataLst>
              <p:tags r:id="rId1"/>
            </p:custDataLst>
          </p:nvPr>
        </p:nvSpPr>
        <p:spPr>
          <a:xfrm>
            <a:off x="1217706" y="2859752"/>
            <a:ext cx="7826871"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altLang="zh-TW" sz="2800" b="1" dirty="0">
                <a:solidFill>
                  <a:srgbClr val="093F5C"/>
                </a:solidFill>
                <a:latin typeface="微軟正黑體" panose="020B0604030504040204" pitchFamily="34" charset="-120"/>
                <a:ea typeface="微軟正黑體" panose="020B0604030504040204" pitchFamily="34" charset="-120"/>
              </a:rPr>
              <a:t>Will HIV be transmitted through the toilet bowl or laundry equipment?</a:t>
            </a:r>
          </a:p>
        </p:txBody>
      </p:sp>
      <p:sp>
        <p:nvSpPr>
          <p:cNvPr id="5" name="圓角矩形 9">
            <a:extLst>
              <a:ext uri="{FF2B5EF4-FFF2-40B4-BE49-F238E27FC236}">
                <a16:creationId xmlns:a16="http://schemas.microsoft.com/office/drawing/2014/main" id="{98461D3A-D73C-46BB-9ADA-BF0A47C3A1EB}"/>
              </a:ext>
            </a:extLst>
          </p:cNvPr>
          <p:cNvSpPr/>
          <p:nvPr/>
        </p:nvSpPr>
        <p:spPr>
          <a:xfrm>
            <a:off x="35495" y="2416206"/>
            <a:ext cx="9073008" cy="1646447"/>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 </a:t>
            </a:r>
          </a:p>
        </p:txBody>
      </p:sp>
      <p:grpSp>
        <p:nvGrpSpPr>
          <p:cNvPr id="7" name="群組 6">
            <a:extLst>
              <a:ext uri="{FF2B5EF4-FFF2-40B4-BE49-F238E27FC236}">
                <a16:creationId xmlns:a16="http://schemas.microsoft.com/office/drawing/2014/main" id="{867AEFC8-373A-4130-B7B0-2D73FD81FFA2}"/>
              </a:ext>
            </a:extLst>
          </p:cNvPr>
          <p:cNvGrpSpPr/>
          <p:nvPr/>
        </p:nvGrpSpPr>
        <p:grpSpPr>
          <a:xfrm>
            <a:off x="345672" y="2851044"/>
            <a:ext cx="772612" cy="776769"/>
            <a:chOff x="91527" y="2627527"/>
            <a:chExt cx="772612" cy="776769"/>
          </a:xfrm>
        </p:grpSpPr>
        <p:sp>
          <p:nvSpPr>
            <p:cNvPr id="8" name="Teardrop 33">
              <a:extLst>
                <a:ext uri="{FF2B5EF4-FFF2-40B4-BE49-F238E27FC236}">
                  <a16:creationId xmlns:a16="http://schemas.microsoft.com/office/drawing/2014/main" id="{5144AE32-2394-4675-974D-B8A6C28747D1}"/>
                </a:ext>
              </a:extLst>
            </p:cNvPr>
            <p:cNvSpPr>
              <a:spLocks noChangeAspect="1"/>
            </p:cNvSpPr>
            <p:nvPr>
              <p:custDataLst>
                <p:tags r:id="rId4"/>
              </p:custDataLst>
            </p:nvPr>
          </p:nvSpPr>
          <p:spPr>
            <a:xfrm rot="7955400">
              <a:off x="89448" y="2629606"/>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9" name="文字方塊 8">
              <a:extLst>
                <a:ext uri="{FF2B5EF4-FFF2-40B4-BE49-F238E27FC236}">
                  <a16:creationId xmlns:a16="http://schemas.microsoft.com/office/drawing/2014/main" id="{81B2C8A6-206E-4E63-B998-C58B87DD20BA}"/>
                </a:ext>
              </a:extLst>
            </p:cNvPr>
            <p:cNvSpPr txBox="1"/>
            <p:nvPr/>
          </p:nvSpPr>
          <p:spPr>
            <a:xfrm>
              <a:off x="197146" y="2701343"/>
              <a:ext cx="561371" cy="646331"/>
            </a:xfrm>
            <a:prstGeom prst="rect">
              <a:avLst/>
            </a:prstGeom>
            <a:noFill/>
          </p:spPr>
          <p:txBody>
            <a:bodyPr wrap="non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Q</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grpSp>
        <p:nvGrpSpPr>
          <p:cNvPr id="11" name="群組 10">
            <a:extLst>
              <a:ext uri="{FF2B5EF4-FFF2-40B4-BE49-F238E27FC236}">
                <a16:creationId xmlns:a16="http://schemas.microsoft.com/office/drawing/2014/main" id="{575ED179-9E4A-474D-AB1A-A80A01D8CCA4}"/>
              </a:ext>
            </a:extLst>
          </p:cNvPr>
          <p:cNvGrpSpPr/>
          <p:nvPr/>
        </p:nvGrpSpPr>
        <p:grpSpPr>
          <a:xfrm>
            <a:off x="323528" y="4496776"/>
            <a:ext cx="1024653" cy="776769"/>
            <a:chOff x="1979712" y="4114992"/>
            <a:chExt cx="1024653" cy="776769"/>
          </a:xfrm>
        </p:grpSpPr>
        <p:sp>
          <p:nvSpPr>
            <p:cNvPr id="12" name="Teardrop 33">
              <a:extLst>
                <a:ext uri="{FF2B5EF4-FFF2-40B4-BE49-F238E27FC236}">
                  <a16:creationId xmlns:a16="http://schemas.microsoft.com/office/drawing/2014/main" id="{16932984-F6C7-4910-BB02-CCDA9725A490}"/>
                </a:ext>
              </a:extLst>
            </p:cNvPr>
            <p:cNvSpPr>
              <a:spLocks noChangeAspect="1"/>
            </p:cNvSpPr>
            <p:nvPr>
              <p:custDataLst>
                <p:tags r:id="rId3"/>
              </p:custDataLst>
            </p:nvPr>
          </p:nvSpPr>
          <p:spPr>
            <a:xfrm rot="7955400">
              <a:off x="1977633" y="4117071"/>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13" name="文字方塊 12">
              <a:extLst>
                <a:ext uri="{FF2B5EF4-FFF2-40B4-BE49-F238E27FC236}">
                  <a16:creationId xmlns:a16="http://schemas.microsoft.com/office/drawing/2014/main" id="{02794B93-7C3C-4EC5-BA36-4F0556BC2B70}"/>
                </a:ext>
              </a:extLst>
            </p:cNvPr>
            <p:cNvSpPr txBox="1"/>
            <p:nvPr/>
          </p:nvSpPr>
          <p:spPr>
            <a:xfrm>
              <a:off x="2096174" y="4161976"/>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A</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sp>
        <p:nvSpPr>
          <p:cNvPr id="14" name="文字方塊 13">
            <a:extLst>
              <a:ext uri="{FF2B5EF4-FFF2-40B4-BE49-F238E27FC236}">
                <a16:creationId xmlns:a16="http://schemas.microsoft.com/office/drawing/2014/main" id="{1A739DA8-32D9-4DF1-A492-73B3180FA0B1}"/>
              </a:ext>
            </a:extLst>
          </p:cNvPr>
          <p:cNvSpPr txBox="1"/>
          <p:nvPr>
            <p:custDataLst>
              <p:tags r:id="rId2"/>
            </p:custDataLst>
          </p:nvPr>
        </p:nvSpPr>
        <p:spPr>
          <a:xfrm>
            <a:off x="1217706" y="4210422"/>
            <a:ext cx="7686163" cy="2554545"/>
          </a:xfrm>
          <a:prstGeom prst="rect">
            <a:avLst/>
          </a:prstGeom>
          <a:noFill/>
        </p:spPr>
        <p:txBody>
          <a:bodyPr wrap="square" rtlCol="0">
            <a:spAutoFit/>
          </a:bodyPr>
          <a:lstStyle/>
          <a:p>
            <a:r>
              <a:rPr lang="en-US" altLang="zh-TW" sz="2000" b="1" dirty="0">
                <a:solidFill>
                  <a:schemeClr val="accent2">
                    <a:lumMod val="75000"/>
                  </a:schemeClr>
                </a:solidFill>
                <a:latin typeface="微軟正黑體" panose="020B0604030504040204" pitchFamily="34" charset="-120"/>
                <a:ea typeface="微軟正黑體" panose="020B0604030504040204" pitchFamily="34" charset="-120"/>
              </a:rPr>
              <a:t>No.</a:t>
            </a:r>
          </a:p>
          <a:p>
            <a:pPr algn="just"/>
            <a:r>
              <a:rPr lang="en-US" altLang="zh-TW" sz="2000" dirty="0">
                <a:solidFill>
                  <a:srgbClr val="093F5C"/>
                </a:solidFill>
                <a:latin typeface="微軟正黑體" panose="020B0604030504040204" pitchFamily="34" charset="-120"/>
                <a:ea typeface="微軟正黑體" panose="020B0604030504040204" pitchFamily="34" charset="-120"/>
              </a:rPr>
              <a:t>HIV is transmitted through fluids and blood exchange, including unsafe (unprotected) sexual behaviors without using condoms throughout the sex; sharing needles, syringes, or diluents with others; or mother-to-child (perinatal transmission) transmission; whole secretions such as feces, urine, saliva, and sweat will not transmit HIV. Therefore, HIV will not be transmitted in normal daily life.</a:t>
            </a:r>
          </a:p>
        </p:txBody>
      </p:sp>
      <p:pic>
        <p:nvPicPr>
          <p:cNvPr id="15" name="圖片 14">
            <a:extLst>
              <a:ext uri="{FF2B5EF4-FFF2-40B4-BE49-F238E27FC236}">
                <a16:creationId xmlns:a16="http://schemas.microsoft.com/office/drawing/2014/main" id="{9F1FF286-C183-4BA9-A9C4-59E6A9DEE4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4527" y="1205314"/>
            <a:ext cx="1654944" cy="1474702"/>
          </a:xfrm>
          <a:prstGeom prst="rect">
            <a:avLst/>
          </a:prstGeom>
        </p:spPr>
      </p:pic>
      <p:sp>
        <p:nvSpPr>
          <p:cNvPr id="6" name="投影片編號版面配置區 5">
            <a:extLst>
              <a:ext uri="{FF2B5EF4-FFF2-40B4-BE49-F238E27FC236}">
                <a16:creationId xmlns:a16="http://schemas.microsoft.com/office/drawing/2014/main" id="{FC269C29-E5FC-4B6D-AA2A-D0FE9AAA37C6}"/>
              </a:ext>
            </a:extLst>
          </p:cNvPr>
          <p:cNvSpPr>
            <a:spLocks noGrp="1"/>
          </p:cNvSpPr>
          <p:nvPr>
            <p:ph type="sldNum" sz="quarter" idx="12"/>
          </p:nvPr>
        </p:nvSpPr>
        <p:spPr/>
        <p:txBody>
          <a:bodyPr/>
          <a:lstStyle/>
          <a:p>
            <a:fld id="{DF4C4211-DC08-42C6-B13C-B804F08D47A0}" type="slidenum">
              <a:rPr lang="zh-TW" altLang="en-US" smtClean="0"/>
              <a:t>30</a:t>
            </a:fld>
            <a:endParaRPr lang="zh-TW" altLang="en-US"/>
          </a:p>
        </p:txBody>
      </p:sp>
    </p:spTree>
    <p:extLst>
      <p:ext uri="{BB962C8B-B14F-4D97-AF65-F5344CB8AC3E}">
        <p14:creationId xmlns:p14="http://schemas.microsoft.com/office/powerpoint/2010/main" val="2184620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C8B01B2-F99F-4DD6-AA10-71F2AB42C680}"/>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3">
            <a:extLst>
              <a:ext uri="{FF2B5EF4-FFF2-40B4-BE49-F238E27FC236}">
                <a16:creationId xmlns:a16="http://schemas.microsoft.com/office/drawing/2014/main" id="{826C83B0-7F43-422A-BB68-2782D308CB32}"/>
              </a:ext>
            </a:extLst>
          </p:cNvPr>
          <p:cNvSpPr txBox="1">
            <a:spLocks/>
          </p:cNvSpPr>
          <p:nvPr/>
        </p:nvSpPr>
        <p:spPr>
          <a:xfrm>
            <a:off x="1270285" y="216143"/>
            <a:ext cx="6603429" cy="106537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a:t>HIV Infection FAQ-2</a:t>
            </a:r>
          </a:p>
        </p:txBody>
      </p:sp>
      <p:sp>
        <p:nvSpPr>
          <p:cNvPr id="4" name="文字方塊 3">
            <a:extLst>
              <a:ext uri="{FF2B5EF4-FFF2-40B4-BE49-F238E27FC236}">
                <a16:creationId xmlns:a16="http://schemas.microsoft.com/office/drawing/2014/main" id="{6BC35C19-469F-4272-B066-7924FC615BA6}"/>
              </a:ext>
            </a:extLst>
          </p:cNvPr>
          <p:cNvSpPr txBox="1"/>
          <p:nvPr>
            <p:custDataLst>
              <p:tags r:id="rId1"/>
            </p:custDataLst>
          </p:nvPr>
        </p:nvSpPr>
        <p:spPr>
          <a:xfrm>
            <a:off x="1315439" y="2748815"/>
            <a:ext cx="6658757" cy="12003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altLang="zh-TW" sz="2400" b="1" dirty="0">
                <a:solidFill>
                  <a:srgbClr val="093F5C"/>
                </a:solidFill>
                <a:latin typeface="微軟正黑體" panose="020B0604030504040204" pitchFamily="34" charset="-120"/>
                <a:ea typeface="微軟正黑體" panose="020B0604030504040204" pitchFamily="34" charset="-120"/>
              </a:rPr>
              <a:t>Will HIV be transmitted by mosquito bites? Will a mosquito transmit HIV after biting an “HIV-infected person”?</a:t>
            </a:r>
          </a:p>
        </p:txBody>
      </p:sp>
      <p:sp>
        <p:nvSpPr>
          <p:cNvPr id="5" name="圓角矩形 9">
            <a:extLst>
              <a:ext uri="{FF2B5EF4-FFF2-40B4-BE49-F238E27FC236}">
                <a16:creationId xmlns:a16="http://schemas.microsoft.com/office/drawing/2014/main" id="{F5D07145-36CD-4DA3-A42E-90458E8D8F57}"/>
              </a:ext>
            </a:extLst>
          </p:cNvPr>
          <p:cNvSpPr/>
          <p:nvPr/>
        </p:nvSpPr>
        <p:spPr>
          <a:xfrm>
            <a:off x="67459" y="2494669"/>
            <a:ext cx="9009082" cy="1646447"/>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 </a:t>
            </a:r>
          </a:p>
        </p:txBody>
      </p:sp>
      <p:grpSp>
        <p:nvGrpSpPr>
          <p:cNvPr id="7" name="群組 6">
            <a:extLst>
              <a:ext uri="{FF2B5EF4-FFF2-40B4-BE49-F238E27FC236}">
                <a16:creationId xmlns:a16="http://schemas.microsoft.com/office/drawing/2014/main" id="{81588E16-FDF3-46DB-8E20-FF672CD9F8B5}"/>
              </a:ext>
            </a:extLst>
          </p:cNvPr>
          <p:cNvGrpSpPr/>
          <p:nvPr/>
        </p:nvGrpSpPr>
        <p:grpSpPr>
          <a:xfrm>
            <a:off x="377636" y="2929507"/>
            <a:ext cx="772612" cy="776769"/>
            <a:chOff x="91527" y="2627527"/>
            <a:chExt cx="772612" cy="776769"/>
          </a:xfrm>
        </p:grpSpPr>
        <p:sp>
          <p:nvSpPr>
            <p:cNvPr id="8" name="Teardrop 33">
              <a:extLst>
                <a:ext uri="{FF2B5EF4-FFF2-40B4-BE49-F238E27FC236}">
                  <a16:creationId xmlns:a16="http://schemas.microsoft.com/office/drawing/2014/main" id="{1E60C34E-E4CA-4063-B7EB-EC58A2D5A9E0}"/>
                </a:ext>
              </a:extLst>
            </p:cNvPr>
            <p:cNvSpPr>
              <a:spLocks noChangeAspect="1"/>
            </p:cNvSpPr>
            <p:nvPr>
              <p:custDataLst>
                <p:tags r:id="rId4"/>
              </p:custDataLst>
            </p:nvPr>
          </p:nvSpPr>
          <p:spPr>
            <a:xfrm rot="7955400">
              <a:off x="89448" y="2629606"/>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9" name="文字方塊 8">
              <a:extLst>
                <a:ext uri="{FF2B5EF4-FFF2-40B4-BE49-F238E27FC236}">
                  <a16:creationId xmlns:a16="http://schemas.microsoft.com/office/drawing/2014/main" id="{4E20E299-6375-4243-8952-594ACA88687B}"/>
                </a:ext>
              </a:extLst>
            </p:cNvPr>
            <p:cNvSpPr txBox="1"/>
            <p:nvPr/>
          </p:nvSpPr>
          <p:spPr>
            <a:xfrm>
              <a:off x="197146" y="2701343"/>
              <a:ext cx="561371" cy="646331"/>
            </a:xfrm>
            <a:prstGeom prst="rect">
              <a:avLst/>
            </a:prstGeom>
            <a:noFill/>
          </p:spPr>
          <p:txBody>
            <a:bodyPr wrap="non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Q</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sp>
        <p:nvSpPr>
          <p:cNvPr id="10" name="文字方塊 9">
            <a:extLst>
              <a:ext uri="{FF2B5EF4-FFF2-40B4-BE49-F238E27FC236}">
                <a16:creationId xmlns:a16="http://schemas.microsoft.com/office/drawing/2014/main" id="{26786F68-FBDC-4E25-8F68-CC6EECA136AF}"/>
              </a:ext>
            </a:extLst>
          </p:cNvPr>
          <p:cNvSpPr txBox="1"/>
          <p:nvPr/>
        </p:nvSpPr>
        <p:spPr>
          <a:xfrm>
            <a:off x="245411" y="4421143"/>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A</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nvGrpSpPr>
          <p:cNvPr id="11" name="群組 10">
            <a:extLst>
              <a:ext uri="{FF2B5EF4-FFF2-40B4-BE49-F238E27FC236}">
                <a16:creationId xmlns:a16="http://schemas.microsoft.com/office/drawing/2014/main" id="{75D9A1C2-8FBD-471D-963B-DEC97DED4CC7}"/>
              </a:ext>
            </a:extLst>
          </p:cNvPr>
          <p:cNvGrpSpPr/>
          <p:nvPr/>
        </p:nvGrpSpPr>
        <p:grpSpPr>
          <a:xfrm>
            <a:off x="373470" y="4626953"/>
            <a:ext cx="1024653" cy="776769"/>
            <a:chOff x="1979712" y="4114992"/>
            <a:chExt cx="1024653" cy="776769"/>
          </a:xfrm>
        </p:grpSpPr>
        <p:sp>
          <p:nvSpPr>
            <p:cNvPr id="12" name="Teardrop 33">
              <a:extLst>
                <a:ext uri="{FF2B5EF4-FFF2-40B4-BE49-F238E27FC236}">
                  <a16:creationId xmlns:a16="http://schemas.microsoft.com/office/drawing/2014/main" id="{1B97573F-E21C-4738-8AF2-87BA94C60BD8}"/>
                </a:ext>
              </a:extLst>
            </p:cNvPr>
            <p:cNvSpPr>
              <a:spLocks noChangeAspect="1"/>
            </p:cNvSpPr>
            <p:nvPr>
              <p:custDataLst>
                <p:tags r:id="rId3"/>
              </p:custDataLst>
            </p:nvPr>
          </p:nvSpPr>
          <p:spPr>
            <a:xfrm rot="7955400">
              <a:off x="1977633" y="4117071"/>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13" name="文字方塊 12">
              <a:extLst>
                <a:ext uri="{FF2B5EF4-FFF2-40B4-BE49-F238E27FC236}">
                  <a16:creationId xmlns:a16="http://schemas.microsoft.com/office/drawing/2014/main" id="{FE8C04C2-924E-4523-A714-966AC73EBFFF}"/>
                </a:ext>
              </a:extLst>
            </p:cNvPr>
            <p:cNvSpPr txBox="1"/>
            <p:nvPr/>
          </p:nvSpPr>
          <p:spPr>
            <a:xfrm>
              <a:off x="2096174" y="4161976"/>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A</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sp>
        <p:nvSpPr>
          <p:cNvPr id="14" name="文字方塊 13">
            <a:extLst>
              <a:ext uri="{FF2B5EF4-FFF2-40B4-BE49-F238E27FC236}">
                <a16:creationId xmlns:a16="http://schemas.microsoft.com/office/drawing/2014/main" id="{B0ABA34B-FEA9-4675-A355-236E4DEDD2C3}"/>
              </a:ext>
            </a:extLst>
          </p:cNvPr>
          <p:cNvSpPr txBox="1"/>
          <p:nvPr>
            <p:custDataLst>
              <p:tags r:id="rId2"/>
            </p:custDataLst>
          </p:nvPr>
        </p:nvSpPr>
        <p:spPr>
          <a:xfrm>
            <a:off x="1249670" y="4221088"/>
            <a:ext cx="7686163" cy="2554545"/>
          </a:xfrm>
          <a:prstGeom prst="rect">
            <a:avLst/>
          </a:prstGeom>
          <a:noFill/>
        </p:spPr>
        <p:txBody>
          <a:bodyPr wrap="square" rtlCol="0">
            <a:spAutoFit/>
          </a:bodyPr>
          <a:lstStyle/>
          <a:p>
            <a:r>
              <a:rPr lang="en-US" altLang="zh-TW" sz="2000" b="1" dirty="0">
                <a:solidFill>
                  <a:schemeClr val="accent2">
                    <a:lumMod val="75000"/>
                  </a:schemeClr>
                </a:solidFill>
                <a:latin typeface="微軟正黑體" panose="020B0604030504040204" pitchFamily="34" charset="-120"/>
                <a:ea typeface="微軟正黑體" panose="020B0604030504040204" pitchFamily="34" charset="-120"/>
              </a:rPr>
              <a:t>No.</a:t>
            </a:r>
          </a:p>
          <a:p>
            <a:pPr algn="just"/>
            <a:r>
              <a:rPr lang="en-US" altLang="zh-TW" sz="2000" dirty="0">
                <a:solidFill>
                  <a:srgbClr val="093F5C"/>
                </a:solidFill>
                <a:latin typeface="微軟正黑體" panose="020B0604030504040204" pitchFamily="34" charset="-120"/>
                <a:ea typeface="微軟正黑體" panose="020B0604030504040204" pitchFamily="34" charset="-120"/>
              </a:rPr>
              <a:t>HIV will not be transmitted by insect bites, such as mosquito bites and fly </a:t>
            </a:r>
            <a:r>
              <a:rPr lang="en-US" altLang="zh-TW" sz="2000" dirty="0" err="1">
                <a:solidFill>
                  <a:srgbClr val="093F5C"/>
                </a:solidFill>
                <a:latin typeface="微軟正黑體" panose="020B0604030504040204" pitchFamily="34" charset="-120"/>
                <a:ea typeface="微軟正黑體" panose="020B0604030504040204" pitchFamily="34" charset="-120"/>
              </a:rPr>
              <a:t>bites.The</a:t>
            </a:r>
            <a:r>
              <a:rPr lang="en-US" altLang="zh-TW" sz="2000" dirty="0">
                <a:solidFill>
                  <a:srgbClr val="093F5C"/>
                </a:solidFill>
                <a:latin typeface="微軟正黑體" panose="020B0604030504040204" pitchFamily="34" charset="-120"/>
                <a:ea typeface="微軟正黑體" panose="020B0604030504040204" pitchFamily="34" charset="-120"/>
              </a:rPr>
              <a:t> viral load in the residual blood on the surface of arthropod mouthparts is not enough to transmit viruses. Also, arthropods need some rest to digest blood after sucking and will not bite another person immediately afterwards. In addition, mosquitoes will only suck blood and will not spit it out. Therefore, they will not transmit HIV.</a:t>
            </a:r>
          </a:p>
        </p:txBody>
      </p:sp>
      <p:pic>
        <p:nvPicPr>
          <p:cNvPr id="16" name="圖片 15">
            <a:extLst>
              <a:ext uri="{FF2B5EF4-FFF2-40B4-BE49-F238E27FC236}">
                <a16:creationId xmlns:a16="http://schemas.microsoft.com/office/drawing/2014/main" id="{DC7FD4F2-D76C-45C2-9C47-7C42446065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4527" y="1281514"/>
            <a:ext cx="1654944" cy="1474702"/>
          </a:xfrm>
          <a:prstGeom prst="rect">
            <a:avLst/>
          </a:prstGeom>
        </p:spPr>
      </p:pic>
      <p:sp>
        <p:nvSpPr>
          <p:cNvPr id="6" name="投影片編號版面配置區 5">
            <a:extLst>
              <a:ext uri="{FF2B5EF4-FFF2-40B4-BE49-F238E27FC236}">
                <a16:creationId xmlns:a16="http://schemas.microsoft.com/office/drawing/2014/main" id="{6657F80E-E0DD-438D-BFC6-64DC7EA543F9}"/>
              </a:ext>
            </a:extLst>
          </p:cNvPr>
          <p:cNvSpPr>
            <a:spLocks noGrp="1"/>
          </p:cNvSpPr>
          <p:nvPr>
            <p:ph type="sldNum" sz="quarter" idx="12"/>
          </p:nvPr>
        </p:nvSpPr>
        <p:spPr/>
        <p:txBody>
          <a:bodyPr/>
          <a:lstStyle/>
          <a:p>
            <a:fld id="{DF4C4211-DC08-42C6-B13C-B804F08D47A0}" type="slidenum">
              <a:rPr lang="zh-TW" altLang="en-US" smtClean="0"/>
              <a:t>31</a:t>
            </a:fld>
            <a:endParaRPr lang="zh-TW" altLang="en-US"/>
          </a:p>
        </p:txBody>
      </p:sp>
    </p:spTree>
    <p:extLst>
      <p:ext uri="{BB962C8B-B14F-4D97-AF65-F5344CB8AC3E}">
        <p14:creationId xmlns:p14="http://schemas.microsoft.com/office/powerpoint/2010/main" val="3980689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91D5516-A6E6-44AB-A043-7F68D958D0A7}"/>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3">
            <a:extLst>
              <a:ext uri="{FF2B5EF4-FFF2-40B4-BE49-F238E27FC236}">
                <a16:creationId xmlns:a16="http://schemas.microsoft.com/office/drawing/2014/main" id="{F890AE74-FC53-4EB4-AB9C-1A44C6B0617E}"/>
              </a:ext>
            </a:extLst>
          </p:cNvPr>
          <p:cNvSpPr txBox="1">
            <a:spLocks/>
          </p:cNvSpPr>
          <p:nvPr/>
        </p:nvSpPr>
        <p:spPr>
          <a:xfrm>
            <a:off x="1270285" y="216143"/>
            <a:ext cx="6603429" cy="106537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a:t>HIV Infection FAQ-3</a:t>
            </a:r>
          </a:p>
        </p:txBody>
      </p:sp>
      <p:sp>
        <p:nvSpPr>
          <p:cNvPr id="4" name="文字方塊 3">
            <a:extLst>
              <a:ext uri="{FF2B5EF4-FFF2-40B4-BE49-F238E27FC236}">
                <a16:creationId xmlns:a16="http://schemas.microsoft.com/office/drawing/2014/main" id="{59C32D8F-C012-4496-976B-A94D21674D7F}"/>
              </a:ext>
            </a:extLst>
          </p:cNvPr>
          <p:cNvSpPr txBox="1"/>
          <p:nvPr>
            <p:custDataLst>
              <p:tags r:id="rId1"/>
            </p:custDataLst>
          </p:nvPr>
        </p:nvSpPr>
        <p:spPr>
          <a:xfrm>
            <a:off x="1249670" y="3049322"/>
            <a:ext cx="7826871"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altLang="zh-TW" sz="2800" b="1" dirty="0">
                <a:solidFill>
                  <a:srgbClr val="093F5C"/>
                </a:solidFill>
                <a:latin typeface="微軟正黑體" panose="020B0604030504040204" pitchFamily="34" charset="-120"/>
                <a:ea typeface="微軟正黑體" panose="020B0604030504040204" pitchFamily="34" charset="-120"/>
              </a:rPr>
              <a:t>Will HIV be transmitted by human bites of an infected person?</a:t>
            </a:r>
          </a:p>
        </p:txBody>
      </p:sp>
      <p:sp>
        <p:nvSpPr>
          <p:cNvPr id="5" name="圓角矩形 9">
            <a:extLst>
              <a:ext uri="{FF2B5EF4-FFF2-40B4-BE49-F238E27FC236}">
                <a16:creationId xmlns:a16="http://schemas.microsoft.com/office/drawing/2014/main" id="{DC4DB189-F78E-48CB-A477-E9A00107014D}"/>
              </a:ext>
            </a:extLst>
          </p:cNvPr>
          <p:cNvSpPr/>
          <p:nvPr/>
        </p:nvSpPr>
        <p:spPr>
          <a:xfrm>
            <a:off x="67459" y="2605776"/>
            <a:ext cx="9009082" cy="1646447"/>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 </a:t>
            </a:r>
          </a:p>
        </p:txBody>
      </p:sp>
      <p:grpSp>
        <p:nvGrpSpPr>
          <p:cNvPr id="7" name="群組 6">
            <a:extLst>
              <a:ext uri="{FF2B5EF4-FFF2-40B4-BE49-F238E27FC236}">
                <a16:creationId xmlns:a16="http://schemas.microsoft.com/office/drawing/2014/main" id="{453130E5-6C4A-40A6-96C8-322B3563B0F1}"/>
              </a:ext>
            </a:extLst>
          </p:cNvPr>
          <p:cNvGrpSpPr/>
          <p:nvPr/>
        </p:nvGrpSpPr>
        <p:grpSpPr>
          <a:xfrm>
            <a:off x="377636" y="3040614"/>
            <a:ext cx="772612" cy="776769"/>
            <a:chOff x="91527" y="2627527"/>
            <a:chExt cx="772612" cy="776769"/>
          </a:xfrm>
        </p:grpSpPr>
        <p:sp>
          <p:nvSpPr>
            <p:cNvPr id="8" name="Teardrop 33">
              <a:extLst>
                <a:ext uri="{FF2B5EF4-FFF2-40B4-BE49-F238E27FC236}">
                  <a16:creationId xmlns:a16="http://schemas.microsoft.com/office/drawing/2014/main" id="{576A2AD8-CFD0-4A8F-8599-1B9D61FFA03F}"/>
                </a:ext>
              </a:extLst>
            </p:cNvPr>
            <p:cNvSpPr>
              <a:spLocks noChangeAspect="1"/>
            </p:cNvSpPr>
            <p:nvPr>
              <p:custDataLst>
                <p:tags r:id="rId4"/>
              </p:custDataLst>
            </p:nvPr>
          </p:nvSpPr>
          <p:spPr>
            <a:xfrm rot="7955400">
              <a:off x="89448" y="2629606"/>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9" name="文字方塊 8">
              <a:extLst>
                <a:ext uri="{FF2B5EF4-FFF2-40B4-BE49-F238E27FC236}">
                  <a16:creationId xmlns:a16="http://schemas.microsoft.com/office/drawing/2014/main" id="{80323701-BEE1-480E-9B65-701C092A241E}"/>
                </a:ext>
              </a:extLst>
            </p:cNvPr>
            <p:cNvSpPr txBox="1"/>
            <p:nvPr/>
          </p:nvSpPr>
          <p:spPr>
            <a:xfrm>
              <a:off x="197146" y="2701343"/>
              <a:ext cx="561371" cy="646331"/>
            </a:xfrm>
            <a:prstGeom prst="rect">
              <a:avLst/>
            </a:prstGeom>
            <a:noFill/>
          </p:spPr>
          <p:txBody>
            <a:bodyPr wrap="non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Q</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sp>
        <p:nvSpPr>
          <p:cNvPr id="10" name="文字方塊 9">
            <a:extLst>
              <a:ext uri="{FF2B5EF4-FFF2-40B4-BE49-F238E27FC236}">
                <a16:creationId xmlns:a16="http://schemas.microsoft.com/office/drawing/2014/main" id="{A70B2B35-5498-49B9-B93C-B5E667631485}"/>
              </a:ext>
            </a:extLst>
          </p:cNvPr>
          <p:cNvSpPr txBox="1"/>
          <p:nvPr/>
        </p:nvSpPr>
        <p:spPr>
          <a:xfrm>
            <a:off x="245411" y="4600047"/>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A</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nvGrpSpPr>
          <p:cNvPr id="11" name="群組 10">
            <a:extLst>
              <a:ext uri="{FF2B5EF4-FFF2-40B4-BE49-F238E27FC236}">
                <a16:creationId xmlns:a16="http://schemas.microsoft.com/office/drawing/2014/main" id="{D5BEC00F-D5FD-4977-980A-5CC6798DCB8D}"/>
              </a:ext>
            </a:extLst>
          </p:cNvPr>
          <p:cNvGrpSpPr/>
          <p:nvPr/>
        </p:nvGrpSpPr>
        <p:grpSpPr>
          <a:xfrm>
            <a:off x="411570" y="4755118"/>
            <a:ext cx="1029617" cy="776769"/>
            <a:chOff x="1979712" y="4114992"/>
            <a:chExt cx="1029617" cy="776769"/>
          </a:xfrm>
        </p:grpSpPr>
        <p:sp>
          <p:nvSpPr>
            <p:cNvPr id="12" name="Teardrop 33">
              <a:extLst>
                <a:ext uri="{FF2B5EF4-FFF2-40B4-BE49-F238E27FC236}">
                  <a16:creationId xmlns:a16="http://schemas.microsoft.com/office/drawing/2014/main" id="{657AF022-CD6B-4601-B6D8-81E3AE878004}"/>
                </a:ext>
              </a:extLst>
            </p:cNvPr>
            <p:cNvSpPr>
              <a:spLocks noChangeAspect="1"/>
            </p:cNvSpPr>
            <p:nvPr>
              <p:custDataLst>
                <p:tags r:id="rId3"/>
              </p:custDataLst>
            </p:nvPr>
          </p:nvSpPr>
          <p:spPr>
            <a:xfrm rot="7955400">
              <a:off x="1977633" y="4117071"/>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13" name="文字方塊 12">
              <a:extLst>
                <a:ext uri="{FF2B5EF4-FFF2-40B4-BE49-F238E27FC236}">
                  <a16:creationId xmlns:a16="http://schemas.microsoft.com/office/drawing/2014/main" id="{7DF6E151-F4D3-4F7B-BE19-99780694A33D}"/>
                </a:ext>
              </a:extLst>
            </p:cNvPr>
            <p:cNvSpPr txBox="1"/>
            <p:nvPr/>
          </p:nvSpPr>
          <p:spPr>
            <a:xfrm>
              <a:off x="2101138" y="4150287"/>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A</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sp>
        <p:nvSpPr>
          <p:cNvPr id="14" name="文字方塊 13">
            <a:extLst>
              <a:ext uri="{FF2B5EF4-FFF2-40B4-BE49-F238E27FC236}">
                <a16:creationId xmlns:a16="http://schemas.microsoft.com/office/drawing/2014/main" id="{D76F8AB6-DB5E-45C3-A6CB-A91610BC4712}"/>
              </a:ext>
            </a:extLst>
          </p:cNvPr>
          <p:cNvSpPr txBox="1"/>
          <p:nvPr>
            <p:custDataLst>
              <p:tags r:id="rId2"/>
            </p:custDataLst>
          </p:nvPr>
        </p:nvSpPr>
        <p:spPr>
          <a:xfrm>
            <a:off x="1249670" y="4399992"/>
            <a:ext cx="7686163" cy="2123658"/>
          </a:xfrm>
          <a:prstGeom prst="rect">
            <a:avLst/>
          </a:prstGeom>
          <a:noFill/>
        </p:spPr>
        <p:txBody>
          <a:bodyPr wrap="square" rtlCol="0">
            <a:spAutoFit/>
          </a:bodyPr>
          <a:lstStyle/>
          <a:p>
            <a:r>
              <a:rPr lang="en-US" altLang="zh-TW" sz="3200" b="1" dirty="0">
                <a:solidFill>
                  <a:schemeClr val="accent2">
                    <a:lumMod val="75000"/>
                  </a:schemeClr>
                </a:solidFill>
                <a:latin typeface="微軟正黑體" panose="020B0604030504040204" pitchFamily="34" charset="-120"/>
                <a:ea typeface="微軟正黑體" panose="020B0604030504040204" pitchFamily="34" charset="-120"/>
              </a:rPr>
              <a:t>No.</a:t>
            </a:r>
          </a:p>
          <a:p>
            <a:r>
              <a:rPr lang="en-US" altLang="zh-TW" sz="2000" dirty="0" smtClean="0">
                <a:solidFill>
                  <a:srgbClr val="093F5C"/>
                </a:solidFill>
                <a:latin typeface="微軟正黑體" panose="020B0604030504040204" pitchFamily="34" charset="-120"/>
                <a:ea typeface="微軟正黑體" panose="020B0604030504040204" pitchFamily="34" charset="-120"/>
              </a:rPr>
              <a:t>The </a:t>
            </a:r>
            <a:r>
              <a:rPr lang="en-US" altLang="zh-TW" sz="2000" dirty="0">
                <a:solidFill>
                  <a:srgbClr val="093F5C"/>
                </a:solidFill>
                <a:latin typeface="微軟正黑體" panose="020B0604030504040204" pitchFamily="34" charset="-120"/>
                <a:ea typeface="微軟正黑體" panose="020B0604030504040204" pitchFamily="34" charset="-120"/>
              </a:rPr>
              <a:t>victim contacts only with the biter’s (HIV-infected person) saliva and oral mucous membrane. As saliva will not transmit HIV, and the oral mucous membrane will possibly transmit HIV only when there are wounds and it is bleeding, HIV transmission by human bites is almost impossible.</a:t>
            </a:r>
          </a:p>
        </p:txBody>
      </p:sp>
      <p:pic>
        <p:nvPicPr>
          <p:cNvPr id="15" name="圖片 14">
            <a:extLst>
              <a:ext uri="{FF2B5EF4-FFF2-40B4-BE49-F238E27FC236}">
                <a16:creationId xmlns:a16="http://schemas.microsoft.com/office/drawing/2014/main" id="{26823F07-F6E9-4327-A148-3C35DAF4B0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4527" y="1426851"/>
            <a:ext cx="1654944" cy="1474702"/>
          </a:xfrm>
          <a:prstGeom prst="rect">
            <a:avLst/>
          </a:prstGeom>
        </p:spPr>
      </p:pic>
      <p:sp>
        <p:nvSpPr>
          <p:cNvPr id="6" name="投影片編號版面配置區 5">
            <a:extLst>
              <a:ext uri="{FF2B5EF4-FFF2-40B4-BE49-F238E27FC236}">
                <a16:creationId xmlns:a16="http://schemas.microsoft.com/office/drawing/2014/main" id="{EAA65855-19E4-4DF0-B41A-9BEA2100EA1B}"/>
              </a:ext>
            </a:extLst>
          </p:cNvPr>
          <p:cNvSpPr>
            <a:spLocks noGrp="1"/>
          </p:cNvSpPr>
          <p:nvPr>
            <p:ph type="sldNum" sz="quarter" idx="12"/>
          </p:nvPr>
        </p:nvSpPr>
        <p:spPr/>
        <p:txBody>
          <a:bodyPr/>
          <a:lstStyle/>
          <a:p>
            <a:fld id="{DF4C4211-DC08-42C6-B13C-B804F08D47A0}" type="slidenum">
              <a:rPr lang="zh-TW" altLang="en-US" smtClean="0"/>
              <a:t>32</a:t>
            </a:fld>
            <a:endParaRPr lang="zh-TW" altLang="en-US"/>
          </a:p>
        </p:txBody>
      </p:sp>
    </p:spTree>
    <p:extLst>
      <p:ext uri="{BB962C8B-B14F-4D97-AF65-F5344CB8AC3E}">
        <p14:creationId xmlns:p14="http://schemas.microsoft.com/office/powerpoint/2010/main" val="2096550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410C077-C0E7-4041-AE38-56623A72987E}"/>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3">
            <a:extLst>
              <a:ext uri="{FF2B5EF4-FFF2-40B4-BE49-F238E27FC236}">
                <a16:creationId xmlns:a16="http://schemas.microsoft.com/office/drawing/2014/main" id="{8170A886-E6A4-4A0A-84A1-CE497ABE4469}"/>
              </a:ext>
            </a:extLst>
          </p:cNvPr>
          <p:cNvSpPr txBox="1">
            <a:spLocks/>
          </p:cNvSpPr>
          <p:nvPr/>
        </p:nvSpPr>
        <p:spPr>
          <a:xfrm>
            <a:off x="1270285" y="216143"/>
            <a:ext cx="6603429" cy="106537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a:t>HIV Infection FAQ-4</a:t>
            </a:r>
          </a:p>
        </p:txBody>
      </p:sp>
      <p:sp>
        <p:nvSpPr>
          <p:cNvPr id="4" name="文字方塊 3">
            <a:extLst>
              <a:ext uri="{FF2B5EF4-FFF2-40B4-BE49-F238E27FC236}">
                <a16:creationId xmlns:a16="http://schemas.microsoft.com/office/drawing/2014/main" id="{514F3922-9E5B-4D39-9597-56B0C41E2F8D}"/>
              </a:ext>
            </a:extLst>
          </p:cNvPr>
          <p:cNvSpPr txBox="1"/>
          <p:nvPr>
            <p:custDataLst>
              <p:tags r:id="rId1"/>
            </p:custDataLst>
          </p:nvPr>
        </p:nvSpPr>
        <p:spPr>
          <a:xfrm>
            <a:off x="1253111" y="3032028"/>
            <a:ext cx="7826871"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altLang="zh-TW" sz="2800" b="1" dirty="0">
                <a:solidFill>
                  <a:srgbClr val="093F5C"/>
                </a:solidFill>
                <a:latin typeface="微軟正黑體" panose="020B0604030504040204" pitchFamily="34" charset="-120"/>
                <a:ea typeface="微軟正黑體" panose="020B0604030504040204" pitchFamily="34" charset="-120"/>
              </a:rPr>
              <a:t>Will HIV be transmitted through drinking the same glass of water?</a:t>
            </a:r>
          </a:p>
        </p:txBody>
      </p:sp>
      <p:sp>
        <p:nvSpPr>
          <p:cNvPr id="5" name="圓角矩形 9">
            <a:extLst>
              <a:ext uri="{FF2B5EF4-FFF2-40B4-BE49-F238E27FC236}">
                <a16:creationId xmlns:a16="http://schemas.microsoft.com/office/drawing/2014/main" id="{8AB963F8-7429-4AB6-A35F-3749878D140B}"/>
              </a:ext>
            </a:extLst>
          </p:cNvPr>
          <p:cNvSpPr/>
          <p:nvPr/>
        </p:nvSpPr>
        <p:spPr>
          <a:xfrm>
            <a:off x="67459" y="2605776"/>
            <a:ext cx="9009082" cy="1646447"/>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 </a:t>
            </a:r>
          </a:p>
        </p:txBody>
      </p:sp>
      <p:grpSp>
        <p:nvGrpSpPr>
          <p:cNvPr id="7" name="群組 6">
            <a:extLst>
              <a:ext uri="{FF2B5EF4-FFF2-40B4-BE49-F238E27FC236}">
                <a16:creationId xmlns:a16="http://schemas.microsoft.com/office/drawing/2014/main" id="{7E839B64-1D87-4683-8624-86FD8995BB21}"/>
              </a:ext>
            </a:extLst>
          </p:cNvPr>
          <p:cNvGrpSpPr/>
          <p:nvPr/>
        </p:nvGrpSpPr>
        <p:grpSpPr>
          <a:xfrm>
            <a:off x="377636" y="3040614"/>
            <a:ext cx="772612" cy="776769"/>
            <a:chOff x="91527" y="2627527"/>
            <a:chExt cx="772612" cy="776769"/>
          </a:xfrm>
        </p:grpSpPr>
        <p:sp>
          <p:nvSpPr>
            <p:cNvPr id="8" name="Teardrop 33">
              <a:extLst>
                <a:ext uri="{FF2B5EF4-FFF2-40B4-BE49-F238E27FC236}">
                  <a16:creationId xmlns:a16="http://schemas.microsoft.com/office/drawing/2014/main" id="{32C36B8C-4579-488C-B039-45C19C656A76}"/>
                </a:ext>
              </a:extLst>
            </p:cNvPr>
            <p:cNvSpPr>
              <a:spLocks noChangeAspect="1"/>
            </p:cNvSpPr>
            <p:nvPr>
              <p:custDataLst>
                <p:tags r:id="rId4"/>
              </p:custDataLst>
            </p:nvPr>
          </p:nvSpPr>
          <p:spPr>
            <a:xfrm rot="7955400">
              <a:off x="89448" y="2629606"/>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9" name="文字方塊 8">
              <a:extLst>
                <a:ext uri="{FF2B5EF4-FFF2-40B4-BE49-F238E27FC236}">
                  <a16:creationId xmlns:a16="http://schemas.microsoft.com/office/drawing/2014/main" id="{E6243350-55F0-4E2F-9CF0-6A8D20831E07}"/>
                </a:ext>
              </a:extLst>
            </p:cNvPr>
            <p:cNvSpPr txBox="1"/>
            <p:nvPr/>
          </p:nvSpPr>
          <p:spPr>
            <a:xfrm>
              <a:off x="197146" y="2701343"/>
              <a:ext cx="561371" cy="646331"/>
            </a:xfrm>
            <a:prstGeom prst="rect">
              <a:avLst/>
            </a:prstGeom>
            <a:noFill/>
          </p:spPr>
          <p:txBody>
            <a:bodyPr wrap="non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Q</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sp>
        <p:nvSpPr>
          <p:cNvPr id="10" name="文字方塊 9">
            <a:extLst>
              <a:ext uri="{FF2B5EF4-FFF2-40B4-BE49-F238E27FC236}">
                <a16:creationId xmlns:a16="http://schemas.microsoft.com/office/drawing/2014/main" id="{627D7D17-C7D5-4A57-8428-CF9F8E6F5E17}"/>
              </a:ext>
            </a:extLst>
          </p:cNvPr>
          <p:cNvSpPr txBox="1"/>
          <p:nvPr/>
        </p:nvSpPr>
        <p:spPr>
          <a:xfrm>
            <a:off x="245411" y="4600047"/>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A</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nvGrpSpPr>
          <p:cNvPr id="11" name="群組 10">
            <a:extLst>
              <a:ext uri="{FF2B5EF4-FFF2-40B4-BE49-F238E27FC236}">
                <a16:creationId xmlns:a16="http://schemas.microsoft.com/office/drawing/2014/main" id="{E8F59802-BD77-4146-B697-CD30ED89E6BD}"/>
              </a:ext>
            </a:extLst>
          </p:cNvPr>
          <p:cNvGrpSpPr/>
          <p:nvPr/>
        </p:nvGrpSpPr>
        <p:grpSpPr>
          <a:xfrm>
            <a:off x="411570" y="4733767"/>
            <a:ext cx="1024653" cy="776769"/>
            <a:chOff x="1979712" y="4114992"/>
            <a:chExt cx="1024653" cy="776769"/>
          </a:xfrm>
        </p:grpSpPr>
        <p:sp>
          <p:nvSpPr>
            <p:cNvPr id="12" name="Teardrop 33">
              <a:extLst>
                <a:ext uri="{FF2B5EF4-FFF2-40B4-BE49-F238E27FC236}">
                  <a16:creationId xmlns:a16="http://schemas.microsoft.com/office/drawing/2014/main" id="{6C3982E5-E79C-436F-9229-55FFB7958808}"/>
                </a:ext>
              </a:extLst>
            </p:cNvPr>
            <p:cNvSpPr>
              <a:spLocks noChangeAspect="1"/>
            </p:cNvSpPr>
            <p:nvPr>
              <p:custDataLst>
                <p:tags r:id="rId3"/>
              </p:custDataLst>
            </p:nvPr>
          </p:nvSpPr>
          <p:spPr>
            <a:xfrm rot="7955400">
              <a:off x="1977633" y="4117071"/>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13" name="文字方塊 12">
              <a:extLst>
                <a:ext uri="{FF2B5EF4-FFF2-40B4-BE49-F238E27FC236}">
                  <a16:creationId xmlns:a16="http://schemas.microsoft.com/office/drawing/2014/main" id="{7AAA0E94-3547-4166-A461-C7BC05027655}"/>
                </a:ext>
              </a:extLst>
            </p:cNvPr>
            <p:cNvSpPr txBox="1"/>
            <p:nvPr/>
          </p:nvSpPr>
          <p:spPr>
            <a:xfrm>
              <a:off x="2096174" y="4161976"/>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rPr>
                <a:t>A</a:t>
              </a:r>
              <a:endParaRPr kumimoji="0" lang="zh-TW" altLang="en-US" sz="3600" b="1" dirty="0">
                <a:solidFill>
                  <a:prstClr val="white"/>
                </a:solidFill>
                <a:latin typeface="微軟正黑體" panose="020B0604030504040204" pitchFamily="34" charset="-120"/>
                <a:ea typeface="微軟正黑體" panose="020B0604030504040204" pitchFamily="34" charset="-120"/>
              </a:endParaRPr>
            </a:p>
          </p:txBody>
        </p:sp>
      </p:grpSp>
      <p:sp>
        <p:nvSpPr>
          <p:cNvPr id="14" name="文字方塊 13">
            <a:extLst>
              <a:ext uri="{FF2B5EF4-FFF2-40B4-BE49-F238E27FC236}">
                <a16:creationId xmlns:a16="http://schemas.microsoft.com/office/drawing/2014/main" id="{AD8980E8-10BF-4982-8990-B85B7BC8718B}"/>
              </a:ext>
            </a:extLst>
          </p:cNvPr>
          <p:cNvSpPr txBox="1"/>
          <p:nvPr>
            <p:custDataLst>
              <p:tags r:id="rId2"/>
            </p:custDataLst>
          </p:nvPr>
        </p:nvSpPr>
        <p:spPr>
          <a:xfrm>
            <a:off x="1176937" y="4663580"/>
            <a:ext cx="8004013" cy="1692771"/>
          </a:xfrm>
          <a:prstGeom prst="rect">
            <a:avLst/>
          </a:prstGeom>
          <a:noFill/>
        </p:spPr>
        <p:txBody>
          <a:bodyPr wrap="square" rtlCol="0">
            <a:spAutoFit/>
          </a:bodyPr>
          <a:lstStyle/>
          <a:p>
            <a:r>
              <a:rPr lang="en-US" altLang="zh-TW" sz="3200" b="1" dirty="0">
                <a:solidFill>
                  <a:schemeClr val="accent2">
                    <a:lumMod val="75000"/>
                  </a:schemeClr>
                </a:solidFill>
                <a:latin typeface="微軟正黑體" panose="020B0604030504040204" pitchFamily="34" charset="-120"/>
                <a:ea typeface="微軟正黑體" panose="020B0604030504040204" pitchFamily="34" charset="-120"/>
              </a:rPr>
              <a:t>No.</a:t>
            </a:r>
          </a:p>
          <a:p>
            <a:r>
              <a:rPr lang="en-US" altLang="zh-TW" sz="2400" dirty="0">
                <a:solidFill>
                  <a:srgbClr val="093F5C"/>
                </a:solidFill>
                <a:latin typeface="微軟正黑體" panose="020B0604030504040204" pitchFamily="34" charset="-120"/>
                <a:ea typeface="微軟正黑體" panose="020B0604030504040204" pitchFamily="34" charset="-120"/>
              </a:rPr>
              <a:t>As saliva almost does not transmit HIV, drinking the same glass of water and a </a:t>
            </a:r>
            <a:r>
              <a:rPr lang="en-US" altLang="zh-TW" sz="2400" u="sng" dirty="0">
                <a:solidFill>
                  <a:srgbClr val="093F5C"/>
                </a:solidFill>
                <a:latin typeface="微軟正黑體" panose="020B0604030504040204" pitchFamily="34" charset="-120"/>
                <a:ea typeface="微軟正黑體" panose="020B0604030504040204" pitchFamily="34" charset="-120"/>
              </a:rPr>
              <a:t>lightly kiss </a:t>
            </a:r>
            <a:r>
              <a:rPr lang="en-US" altLang="zh-TW" sz="2400" dirty="0">
                <a:solidFill>
                  <a:srgbClr val="093F5C"/>
                </a:solidFill>
                <a:latin typeface="微軟正黑體" panose="020B0604030504040204" pitchFamily="34" charset="-120"/>
                <a:ea typeface="微軟正黑體" panose="020B0604030504040204" pitchFamily="34" charset="-120"/>
              </a:rPr>
              <a:t>with HIV-infected people will not get infected.</a:t>
            </a:r>
          </a:p>
        </p:txBody>
      </p:sp>
      <p:pic>
        <p:nvPicPr>
          <p:cNvPr id="15" name="圖片 14">
            <a:extLst>
              <a:ext uri="{FF2B5EF4-FFF2-40B4-BE49-F238E27FC236}">
                <a16:creationId xmlns:a16="http://schemas.microsoft.com/office/drawing/2014/main" id="{4D077C05-A86C-4374-AF5D-90D45B08A3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4527" y="1392621"/>
            <a:ext cx="1654944" cy="1474702"/>
          </a:xfrm>
          <a:prstGeom prst="rect">
            <a:avLst/>
          </a:prstGeom>
        </p:spPr>
      </p:pic>
      <p:sp>
        <p:nvSpPr>
          <p:cNvPr id="6" name="投影片編號版面配置區 5">
            <a:extLst>
              <a:ext uri="{FF2B5EF4-FFF2-40B4-BE49-F238E27FC236}">
                <a16:creationId xmlns:a16="http://schemas.microsoft.com/office/drawing/2014/main" id="{C864A365-1EA7-4905-9AD1-41AFEFED0707}"/>
              </a:ext>
            </a:extLst>
          </p:cNvPr>
          <p:cNvSpPr>
            <a:spLocks noGrp="1"/>
          </p:cNvSpPr>
          <p:nvPr>
            <p:ph type="sldNum" sz="quarter" idx="12"/>
          </p:nvPr>
        </p:nvSpPr>
        <p:spPr/>
        <p:txBody>
          <a:bodyPr/>
          <a:lstStyle/>
          <a:p>
            <a:fld id="{DF4C4211-DC08-42C6-B13C-B804F08D47A0}" type="slidenum">
              <a:rPr lang="zh-TW" altLang="en-US" smtClean="0"/>
              <a:t>33</a:t>
            </a:fld>
            <a:endParaRPr lang="zh-TW" altLang="en-US"/>
          </a:p>
        </p:txBody>
      </p:sp>
    </p:spTree>
    <p:extLst>
      <p:ext uri="{BB962C8B-B14F-4D97-AF65-F5344CB8AC3E}">
        <p14:creationId xmlns:p14="http://schemas.microsoft.com/office/powerpoint/2010/main" val="301851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9A7CC2D-EFD5-411B-888B-3A66DE2C086D}"/>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3">
            <a:extLst>
              <a:ext uri="{FF2B5EF4-FFF2-40B4-BE49-F238E27FC236}">
                <a16:creationId xmlns:a16="http://schemas.microsoft.com/office/drawing/2014/main" id="{E72334EA-A571-4B21-ABA7-EB3500BC2CA1}"/>
              </a:ext>
            </a:extLst>
          </p:cNvPr>
          <p:cNvSpPr txBox="1">
            <a:spLocks/>
          </p:cNvSpPr>
          <p:nvPr/>
        </p:nvSpPr>
        <p:spPr>
          <a:xfrm>
            <a:off x="1270285" y="216143"/>
            <a:ext cx="6603429" cy="106537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a:t>Zero Discrimination</a:t>
            </a:r>
            <a:endParaRPr lang="zh-TW" altLang="en-US" dirty="0"/>
          </a:p>
        </p:txBody>
      </p:sp>
      <p:sp>
        <p:nvSpPr>
          <p:cNvPr id="10" name="TextBox 62">
            <a:extLst>
              <a:ext uri="{FF2B5EF4-FFF2-40B4-BE49-F238E27FC236}">
                <a16:creationId xmlns:a16="http://schemas.microsoft.com/office/drawing/2014/main" id="{F02BC607-B63A-4C83-BDDD-A3396633718C}"/>
              </a:ext>
            </a:extLst>
          </p:cNvPr>
          <p:cNvSpPr txBox="1"/>
          <p:nvPr/>
        </p:nvSpPr>
        <p:spPr>
          <a:xfrm>
            <a:off x="4658644" y="3258239"/>
            <a:ext cx="451531" cy="369332"/>
          </a:xfrm>
          <a:prstGeom prst="rect">
            <a:avLst/>
          </a:prstGeom>
          <a:noFill/>
        </p:spPr>
        <p:txBody>
          <a:bodyPr wrap="square" rtlCol="0">
            <a:spAutoFit/>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sysClr val="window" lastClr="FFFFFF"/>
                </a:solidFill>
                <a:effectLst/>
                <a:uLnTx/>
                <a:uFillTx/>
                <a:latin typeface="Arial"/>
                <a:ea typeface="Arial Unicode MS"/>
                <a:cs typeface="Calibri" pitchFamily="34" charset="0"/>
              </a:rPr>
              <a:t>02</a:t>
            </a:r>
            <a:endParaRPr kumimoji="0" lang="ko-KR" altLang="en-US" sz="1800" b="1" i="0" u="none" strike="noStrike" kern="1200" cap="none" spc="0" normalizeH="0" baseline="0" noProof="0" dirty="0">
              <a:ln>
                <a:noFill/>
              </a:ln>
              <a:solidFill>
                <a:sysClr val="window" lastClr="FFFFFF"/>
              </a:solidFill>
              <a:effectLst/>
              <a:uLnTx/>
              <a:uFillTx/>
              <a:latin typeface="Arial"/>
              <a:ea typeface="Arial Unicode MS"/>
              <a:cs typeface="Calibri" pitchFamily="34" charset="0"/>
            </a:endParaRPr>
          </a:p>
        </p:txBody>
      </p:sp>
      <p:sp>
        <p:nvSpPr>
          <p:cNvPr id="14" name="文字方塊 13">
            <a:extLst>
              <a:ext uri="{FF2B5EF4-FFF2-40B4-BE49-F238E27FC236}">
                <a16:creationId xmlns:a16="http://schemas.microsoft.com/office/drawing/2014/main" id="{FA5B3B02-A38A-40E1-8CE2-AEB755F3AE0B}"/>
              </a:ext>
            </a:extLst>
          </p:cNvPr>
          <p:cNvSpPr txBox="1"/>
          <p:nvPr/>
        </p:nvSpPr>
        <p:spPr>
          <a:xfrm>
            <a:off x="407439" y="1429238"/>
            <a:ext cx="4476970" cy="1477328"/>
          </a:xfrm>
          <a:prstGeom prst="rect">
            <a:avLst/>
          </a:prstGeom>
          <a:noFill/>
        </p:spPr>
        <p:txBody>
          <a:bodyPr wrap="square" rtlCol="0">
            <a:spAutoFit/>
          </a:bodyPr>
          <a:lstStyle/>
          <a:p>
            <a:r>
              <a:rPr lang="en-US" altLang="zh-TW" b="1" dirty="0">
                <a:solidFill>
                  <a:srgbClr val="093F5C"/>
                </a:solidFill>
                <a:latin typeface="微軟正黑體" panose="020B0604030504040204" pitchFamily="34" charset="-120"/>
                <a:ea typeface="微軟正黑體" panose="020B0604030504040204" pitchFamily="34" charset="-120"/>
              </a:rPr>
              <a:t>According to worldwide research, after taking medication, the viral load on infected people is undetectable, significantly lowering the risk of transmission.</a:t>
            </a:r>
          </a:p>
        </p:txBody>
      </p:sp>
      <p:sp>
        <p:nvSpPr>
          <p:cNvPr id="15" name="文字方塊 14">
            <a:extLst>
              <a:ext uri="{FF2B5EF4-FFF2-40B4-BE49-F238E27FC236}">
                <a16:creationId xmlns:a16="http://schemas.microsoft.com/office/drawing/2014/main" id="{B35690D9-848F-4659-8321-642E7BBB2B48}"/>
              </a:ext>
            </a:extLst>
          </p:cNvPr>
          <p:cNvSpPr txBox="1"/>
          <p:nvPr/>
        </p:nvSpPr>
        <p:spPr>
          <a:xfrm>
            <a:off x="407439" y="3077051"/>
            <a:ext cx="4476970" cy="2308324"/>
          </a:xfrm>
          <a:prstGeom prst="rect">
            <a:avLst/>
          </a:prstGeom>
          <a:noFill/>
        </p:spPr>
        <p:txBody>
          <a:bodyPr wrap="square" rtlCol="0">
            <a:spAutoFit/>
          </a:bodyPr>
          <a:lstStyle>
            <a:defPPr>
              <a:defRPr lang="zh-TW"/>
            </a:defPPr>
            <a:lvl1pPr>
              <a:defRPr b="1">
                <a:solidFill>
                  <a:srgbClr val="093F5C"/>
                </a:solidFill>
                <a:latin typeface="微軟正黑體" panose="020B0604030504040204" pitchFamily="34" charset="-120"/>
                <a:ea typeface="微軟正黑體" panose="020B0604030504040204" pitchFamily="34" charset="-120"/>
              </a:defRPr>
            </a:lvl1pPr>
          </a:lstStyle>
          <a:p>
            <a:r>
              <a:rPr lang="en-US" altLang="zh-TW" dirty="0"/>
              <a:t>Caregivers will not get infected by giving ordinary care (turning the body, cleansing, and body contacts).HIV is transmitted via bodily fluids and blood exchange, while secretions like feces, urine, saliva, and sweat will not transmit HIV. Therefore, we will not be infected by HIV in the daily life.</a:t>
            </a:r>
          </a:p>
        </p:txBody>
      </p:sp>
      <p:sp>
        <p:nvSpPr>
          <p:cNvPr id="16" name="文字方塊 15">
            <a:extLst>
              <a:ext uri="{FF2B5EF4-FFF2-40B4-BE49-F238E27FC236}">
                <a16:creationId xmlns:a16="http://schemas.microsoft.com/office/drawing/2014/main" id="{DD29BF33-F3CB-47C2-AB54-ECD23C9147D9}"/>
              </a:ext>
            </a:extLst>
          </p:cNvPr>
          <p:cNvSpPr txBox="1"/>
          <p:nvPr/>
        </p:nvSpPr>
        <p:spPr>
          <a:xfrm>
            <a:off x="407439" y="5566563"/>
            <a:ext cx="4476970" cy="923330"/>
          </a:xfrm>
          <a:prstGeom prst="rect">
            <a:avLst/>
          </a:prstGeom>
          <a:noFill/>
        </p:spPr>
        <p:txBody>
          <a:bodyPr wrap="square" rtlCol="0">
            <a:spAutoFit/>
          </a:bodyPr>
          <a:lstStyle>
            <a:defPPr>
              <a:defRPr lang="zh-TW"/>
            </a:defPPr>
            <a:lvl1pPr>
              <a:defRPr b="1">
                <a:solidFill>
                  <a:srgbClr val="093F5C"/>
                </a:solidFill>
                <a:latin typeface="微軟正黑體" panose="020B0604030504040204" pitchFamily="34" charset="-120"/>
                <a:ea typeface="微軟正黑體" panose="020B0604030504040204" pitchFamily="34" charset="-120"/>
              </a:defRPr>
            </a:lvl1pPr>
          </a:lstStyle>
          <a:p>
            <a:r>
              <a:rPr lang="en-US" altLang="zh-TW" dirty="0"/>
              <a:t>We can hug, shake hands with, dine with, and use the same phone with a person who has HIV in the daily life.</a:t>
            </a:r>
          </a:p>
        </p:txBody>
      </p:sp>
      <p:sp>
        <p:nvSpPr>
          <p:cNvPr id="17" name="Frame 17">
            <a:extLst>
              <a:ext uri="{FF2B5EF4-FFF2-40B4-BE49-F238E27FC236}">
                <a16:creationId xmlns:a16="http://schemas.microsoft.com/office/drawing/2014/main" id="{1E8ADFBF-BE65-4DB2-8F9B-3C927E1C4A0E}"/>
              </a:ext>
            </a:extLst>
          </p:cNvPr>
          <p:cNvSpPr/>
          <p:nvPr/>
        </p:nvSpPr>
        <p:spPr>
          <a:xfrm>
            <a:off x="133212" y="1516937"/>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8" name="Frame 17">
            <a:extLst>
              <a:ext uri="{FF2B5EF4-FFF2-40B4-BE49-F238E27FC236}">
                <a16:creationId xmlns:a16="http://schemas.microsoft.com/office/drawing/2014/main" id="{70B43CC9-9D5A-4DB7-A2EA-5653E21F6843}"/>
              </a:ext>
            </a:extLst>
          </p:cNvPr>
          <p:cNvSpPr/>
          <p:nvPr/>
        </p:nvSpPr>
        <p:spPr>
          <a:xfrm>
            <a:off x="138183" y="3177414"/>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9" name="Frame 17">
            <a:extLst>
              <a:ext uri="{FF2B5EF4-FFF2-40B4-BE49-F238E27FC236}">
                <a16:creationId xmlns:a16="http://schemas.microsoft.com/office/drawing/2014/main" id="{66B17AF2-05CF-4C85-A1D3-EBE2A46C10B8}"/>
              </a:ext>
            </a:extLst>
          </p:cNvPr>
          <p:cNvSpPr/>
          <p:nvPr/>
        </p:nvSpPr>
        <p:spPr>
          <a:xfrm>
            <a:off x="133212" y="5680479"/>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pic>
        <p:nvPicPr>
          <p:cNvPr id="12" name="圖片 11">
            <a:extLst>
              <a:ext uri="{FF2B5EF4-FFF2-40B4-BE49-F238E27FC236}">
                <a16:creationId xmlns:a16="http://schemas.microsoft.com/office/drawing/2014/main" id="{5412F317-38EC-49D1-9ADC-C5128FAF88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0150" y="1205314"/>
            <a:ext cx="4123467" cy="5652686"/>
          </a:xfrm>
          <a:prstGeom prst="rect">
            <a:avLst/>
          </a:prstGeom>
          <a:ln>
            <a:noFill/>
          </a:ln>
          <a:effectLst>
            <a:outerShdw blurRad="292100" dist="139700" dir="2700000" algn="tl" rotWithShape="0">
              <a:srgbClr val="333333">
                <a:alpha val="65000"/>
              </a:srgbClr>
            </a:outerShdw>
          </a:effectLst>
        </p:spPr>
      </p:pic>
      <p:sp>
        <p:nvSpPr>
          <p:cNvPr id="4" name="投影片編號版面配置區 3">
            <a:extLst>
              <a:ext uri="{FF2B5EF4-FFF2-40B4-BE49-F238E27FC236}">
                <a16:creationId xmlns:a16="http://schemas.microsoft.com/office/drawing/2014/main" id="{C75C576E-E1D5-4BB4-AF6D-E1AF72B1967A}"/>
              </a:ext>
            </a:extLst>
          </p:cNvPr>
          <p:cNvSpPr>
            <a:spLocks noGrp="1"/>
          </p:cNvSpPr>
          <p:nvPr>
            <p:ph type="sldNum" sz="quarter" idx="12"/>
          </p:nvPr>
        </p:nvSpPr>
        <p:spPr/>
        <p:txBody>
          <a:bodyPr/>
          <a:lstStyle/>
          <a:p>
            <a:fld id="{DF4C4211-DC08-42C6-B13C-B804F08D47A0}" type="slidenum">
              <a:rPr lang="zh-TW" altLang="en-US" smtClean="0"/>
              <a:t>34</a:t>
            </a:fld>
            <a:endParaRPr lang="zh-TW" altLang="en-US"/>
          </a:p>
        </p:txBody>
      </p:sp>
    </p:spTree>
    <p:extLst>
      <p:ext uri="{BB962C8B-B14F-4D97-AF65-F5344CB8AC3E}">
        <p14:creationId xmlns:p14="http://schemas.microsoft.com/office/powerpoint/2010/main" val="1751609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7CFB559-3009-4485-949E-28F874412976}"/>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3">
            <a:extLst>
              <a:ext uri="{FF2B5EF4-FFF2-40B4-BE49-F238E27FC236}">
                <a16:creationId xmlns:a16="http://schemas.microsoft.com/office/drawing/2014/main" id="{5CDD7BEE-6747-457E-A8C5-C4F8E189277E}"/>
              </a:ext>
            </a:extLst>
          </p:cNvPr>
          <p:cNvSpPr txBox="1">
            <a:spLocks/>
          </p:cNvSpPr>
          <p:nvPr/>
        </p:nvSpPr>
        <p:spPr>
          <a:xfrm>
            <a:off x="1270285" y="216143"/>
            <a:ext cx="6603429" cy="106537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3600" b="1">
                <a:solidFill>
                  <a:schemeClr val="bg1"/>
                </a:solidFill>
                <a:latin typeface="微軟正黑體" panose="020B0604030504040204" pitchFamily="34" charset="-120"/>
                <a:ea typeface="微軟正黑體" panose="020B0604030504040204" pitchFamily="34" charset="-120"/>
                <a:cs typeface="+mj-cs"/>
              </a:defRPr>
            </a:lvl1pPr>
          </a:lstStyle>
          <a:p>
            <a:r>
              <a:rPr lang="en-US" altLang="zh-TW" dirty="0"/>
              <a:t>Conclusions</a:t>
            </a:r>
            <a:endParaRPr lang="zh-TW" altLang="en-US" dirty="0"/>
          </a:p>
        </p:txBody>
      </p:sp>
      <p:sp>
        <p:nvSpPr>
          <p:cNvPr id="18" name="矩形 17">
            <a:extLst>
              <a:ext uri="{FF2B5EF4-FFF2-40B4-BE49-F238E27FC236}">
                <a16:creationId xmlns:a16="http://schemas.microsoft.com/office/drawing/2014/main" id="{46CA517D-757C-4AA6-AF08-39E52ECC87D5}"/>
              </a:ext>
            </a:extLst>
          </p:cNvPr>
          <p:cNvSpPr/>
          <p:nvPr/>
        </p:nvSpPr>
        <p:spPr>
          <a:xfrm>
            <a:off x="1146950" y="1353705"/>
            <a:ext cx="7844650" cy="902643"/>
          </a:xfrm>
          <a:prstGeom prst="rect">
            <a:avLst/>
          </a:prstGeom>
          <a:solidFill>
            <a:srgbClr val="ACD7CA"/>
          </a:solid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19" name="矩形 18">
            <a:extLst>
              <a:ext uri="{FF2B5EF4-FFF2-40B4-BE49-F238E27FC236}">
                <a16:creationId xmlns:a16="http://schemas.microsoft.com/office/drawing/2014/main" id="{B16CDDD8-7D33-4ECD-8747-D9BBF1B95453}"/>
              </a:ext>
            </a:extLst>
          </p:cNvPr>
          <p:cNvSpPr/>
          <p:nvPr/>
        </p:nvSpPr>
        <p:spPr>
          <a:xfrm>
            <a:off x="184926" y="1353705"/>
            <a:ext cx="962024" cy="902643"/>
          </a:xfrm>
          <a:prstGeom prst="rect">
            <a:avLst/>
          </a:prstGeom>
          <a:no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20" name="矩形 19">
            <a:extLst>
              <a:ext uri="{FF2B5EF4-FFF2-40B4-BE49-F238E27FC236}">
                <a16:creationId xmlns:a16="http://schemas.microsoft.com/office/drawing/2014/main" id="{FE551ED6-88CF-468E-BBE3-EC759FEE91F0}"/>
              </a:ext>
            </a:extLst>
          </p:cNvPr>
          <p:cNvSpPr/>
          <p:nvPr/>
        </p:nvSpPr>
        <p:spPr>
          <a:xfrm>
            <a:off x="1225710" y="1268760"/>
            <a:ext cx="7687129" cy="1089529"/>
          </a:xfrm>
          <a:prstGeom prst="rect">
            <a:avLst/>
          </a:prstGeom>
        </p:spPr>
        <p:txBody>
          <a:bodyPr wrap="square">
            <a:spAutoFit/>
          </a:bodyPr>
          <a:lstStyle/>
          <a:p>
            <a:pPr>
              <a:lnSpc>
                <a:spcPct val="120000"/>
              </a:lnSpc>
            </a:pPr>
            <a:r>
              <a:rPr lang="en-US" altLang="zh-TW" b="1" dirty="0">
                <a:solidFill>
                  <a:srgbClr val="093F5C"/>
                </a:solidFill>
                <a:latin typeface="微軟正黑體" panose="020B0604030504040204" pitchFamily="34" charset="-120"/>
                <a:ea typeface="微軟正黑體" panose="020B0604030504040204" pitchFamily="34" charset="-120"/>
              </a:rPr>
              <a:t>HIV is mainly transmitted through the bodily fluids (blood, semen , vaginal fluids, and breast milk) of a person who has HIV from unsafe sexual behaviors.</a:t>
            </a:r>
          </a:p>
        </p:txBody>
      </p:sp>
      <p:sp>
        <p:nvSpPr>
          <p:cNvPr id="22" name="矩形 21">
            <a:extLst>
              <a:ext uri="{FF2B5EF4-FFF2-40B4-BE49-F238E27FC236}">
                <a16:creationId xmlns:a16="http://schemas.microsoft.com/office/drawing/2014/main" id="{35614283-AAF4-4633-8385-9AEC69D6BEBC}"/>
              </a:ext>
            </a:extLst>
          </p:cNvPr>
          <p:cNvSpPr/>
          <p:nvPr/>
        </p:nvSpPr>
        <p:spPr>
          <a:xfrm>
            <a:off x="1146950" y="2440632"/>
            <a:ext cx="7844650" cy="902643"/>
          </a:xfrm>
          <a:prstGeom prst="rect">
            <a:avLst/>
          </a:prstGeom>
          <a:solidFill>
            <a:srgbClr val="ACD7CA"/>
          </a:solid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23" name="矩形 22">
            <a:extLst>
              <a:ext uri="{FF2B5EF4-FFF2-40B4-BE49-F238E27FC236}">
                <a16:creationId xmlns:a16="http://schemas.microsoft.com/office/drawing/2014/main" id="{BD6ADDA8-4D64-41D2-BE74-59481C07A73E}"/>
              </a:ext>
            </a:extLst>
          </p:cNvPr>
          <p:cNvSpPr/>
          <p:nvPr/>
        </p:nvSpPr>
        <p:spPr>
          <a:xfrm>
            <a:off x="184926" y="2440632"/>
            <a:ext cx="962024" cy="902643"/>
          </a:xfrm>
          <a:prstGeom prst="rect">
            <a:avLst/>
          </a:prstGeom>
          <a:no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25" name="矩形 24">
            <a:extLst>
              <a:ext uri="{FF2B5EF4-FFF2-40B4-BE49-F238E27FC236}">
                <a16:creationId xmlns:a16="http://schemas.microsoft.com/office/drawing/2014/main" id="{AB3070DE-CD32-492E-84D8-EF729B0198A6}"/>
              </a:ext>
            </a:extLst>
          </p:cNvPr>
          <p:cNvSpPr/>
          <p:nvPr/>
        </p:nvSpPr>
        <p:spPr>
          <a:xfrm>
            <a:off x="1225709" y="2542573"/>
            <a:ext cx="7687129" cy="726994"/>
          </a:xfrm>
          <a:prstGeom prst="rect">
            <a:avLst/>
          </a:prstGeom>
        </p:spPr>
        <p:txBody>
          <a:bodyPr wrap="square">
            <a:spAutoFit/>
          </a:bodyPr>
          <a:lstStyle/>
          <a:p>
            <a:pPr>
              <a:lnSpc>
                <a:spcPct val="120000"/>
              </a:lnSpc>
            </a:pPr>
            <a:r>
              <a:rPr lang="en-US" altLang="zh-TW" b="1" dirty="0">
                <a:solidFill>
                  <a:srgbClr val="093F5C"/>
                </a:solidFill>
                <a:latin typeface="微軟正黑體" panose="020B0604030504040204" pitchFamily="34" charset="-120"/>
                <a:ea typeface="微軟正黑體" panose="020B0604030504040204" pitchFamily="34" charset="-120"/>
              </a:rPr>
              <a:t>HIV has been considered as a chronic disease. Taking medication regularly can control viral loads to maintain health condition.</a:t>
            </a:r>
          </a:p>
        </p:txBody>
      </p:sp>
      <p:sp>
        <p:nvSpPr>
          <p:cNvPr id="27" name="矩形 26">
            <a:extLst>
              <a:ext uri="{FF2B5EF4-FFF2-40B4-BE49-F238E27FC236}">
                <a16:creationId xmlns:a16="http://schemas.microsoft.com/office/drawing/2014/main" id="{1F068146-5317-4144-9258-62D23BA5DB20}"/>
              </a:ext>
            </a:extLst>
          </p:cNvPr>
          <p:cNvSpPr/>
          <p:nvPr/>
        </p:nvSpPr>
        <p:spPr>
          <a:xfrm>
            <a:off x="1146950" y="3540392"/>
            <a:ext cx="7844650" cy="902643"/>
          </a:xfrm>
          <a:prstGeom prst="rect">
            <a:avLst/>
          </a:prstGeom>
          <a:solidFill>
            <a:srgbClr val="ACD7CA"/>
          </a:solid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28" name="矩形 27">
            <a:extLst>
              <a:ext uri="{FF2B5EF4-FFF2-40B4-BE49-F238E27FC236}">
                <a16:creationId xmlns:a16="http://schemas.microsoft.com/office/drawing/2014/main" id="{AC583E87-28E3-4942-A3D8-D714E74FAD38}"/>
              </a:ext>
            </a:extLst>
          </p:cNvPr>
          <p:cNvSpPr/>
          <p:nvPr/>
        </p:nvSpPr>
        <p:spPr>
          <a:xfrm>
            <a:off x="184926" y="3540392"/>
            <a:ext cx="962024" cy="902643"/>
          </a:xfrm>
          <a:prstGeom prst="rect">
            <a:avLst/>
          </a:prstGeom>
          <a:no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29" name="矩形 28">
            <a:extLst>
              <a:ext uri="{FF2B5EF4-FFF2-40B4-BE49-F238E27FC236}">
                <a16:creationId xmlns:a16="http://schemas.microsoft.com/office/drawing/2014/main" id="{B5FEE711-BC75-475A-9A72-127EDBE5D2A6}"/>
              </a:ext>
            </a:extLst>
          </p:cNvPr>
          <p:cNvSpPr/>
          <p:nvPr/>
        </p:nvSpPr>
        <p:spPr>
          <a:xfrm>
            <a:off x="1234063" y="3454905"/>
            <a:ext cx="7687129" cy="1059393"/>
          </a:xfrm>
          <a:prstGeom prst="rect">
            <a:avLst/>
          </a:prstGeom>
        </p:spPr>
        <p:txBody>
          <a:bodyPr wrap="square">
            <a:spAutoFit/>
          </a:bodyPr>
          <a:lstStyle/>
          <a:p>
            <a:pPr>
              <a:lnSpc>
                <a:spcPct val="120000"/>
              </a:lnSpc>
            </a:pPr>
            <a:r>
              <a:rPr lang="en-US" altLang="zh-TW" b="1" dirty="0">
                <a:solidFill>
                  <a:srgbClr val="093F5C"/>
                </a:solidFill>
                <a:latin typeface="微軟正黑體" panose="020B0604030504040204" pitchFamily="34" charset="-120"/>
                <a:ea typeface="微軟正黑體" panose="020B0604030504040204" pitchFamily="34" charset="-120"/>
              </a:rPr>
              <a:t>Caregivers of a person who has HIV should remind the case to stay with every appointment and take medication steadily to control the viral load inside the body.</a:t>
            </a:r>
          </a:p>
        </p:txBody>
      </p:sp>
      <p:sp>
        <p:nvSpPr>
          <p:cNvPr id="32" name="矩形 31">
            <a:extLst>
              <a:ext uri="{FF2B5EF4-FFF2-40B4-BE49-F238E27FC236}">
                <a16:creationId xmlns:a16="http://schemas.microsoft.com/office/drawing/2014/main" id="{9C65582D-6D2B-47A9-A994-287C8C6CFA8A}"/>
              </a:ext>
            </a:extLst>
          </p:cNvPr>
          <p:cNvSpPr/>
          <p:nvPr/>
        </p:nvSpPr>
        <p:spPr>
          <a:xfrm>
            <a:off x="1146950" y="5368668"/>
            <a:ext cx="7844650" cy="1352807"/>
          </a:xfrm>
          <a:prstGeom prst="rect">
            <a:avLst/>
          </a:prstGeom>
          <a:solidFill>
            <a:srgbClr val="ACD7CA"/>
          </a:solid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33" name="矩形 32">
            <a:extLst>
              <a:ext uri="{FF2B5EF4-FFF2-40B4-BE49-F238E27FC236}">
                <a16:creationId xmlns:a16="http://schemas.microsoft.com/office/drawing/2014/main" id="{9083D01D-F861-4683-920A-B2B9E60220AA}"/>
              </a:ext>
            </a:extLst>
          </p:cNvPr>
          <p:cNvSpPr/>
          <p:nvPr/>
        </p:nvSpPr>
        <p:spPr>
          <a:xfrm>
            <a:off x="184926" y="5368669"/>
            <a:ext cx="962024" cy="1352806"/>
          </a:xfrm>
          <a:prstGeom prst="rect">
            <a:avLst/>
          </a:prstGeom>
          <a:no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35" name="矩形 34">
            <a:extLst>
              <a:ext uri="{FF2B5EF4-FFF2-40B4-BE49-F238E27FC236}">
                <a16:creationId xmlns:a16="http://schemas.microsoft.com/office/drawing/2014/main" id="{9FFB1FEB-F5DB-4C8E-B2AD-4E05AC9692ED}"/>
              </a:ext>
            </a:extLst>
          </p:cNvPr>
          <p:cNvSpPr/>
          <p:nvPr/>
        </p:nvSpPr>
        <p:spPr>
          <a:xfrm>
            <a:off x="1270285" y="5357829"/>
            <a:ext cx="7687129" cy="1391791"/>
          </a:xfrm>
          <a:prstGeom prst="rect">
            <a:avLst/>
          </a:prstGeom>
        </p:spPr>
        <p:txBody>
          <a:bodyPr wrap="square">
            <a:spAutoFit/>
          </a:bodyPr>
          <a:lstStyle/>
          <a:p>
            <a:pPr>
              <a:lnSpc>
                <a:spcPct val="120000"/>
              </a:lnSpc>
            </a:pPr>
            <a:r>
              <a:rPr lang="en-US" altLang="zh-TW" b="1" dirty="0">
                <a:solidFill>
                  <a:srgbClr val="093F5C"/>
                </a:solidFill>
                <a:latin typeface="微軟正黑體" panose="020B0604030504040204" pitchFamily="34" charset="-120"/>
                <a:ea typeface="微軟正黑體" panose="020B0604030504040204" pitchFamily="34" charset="-120"/>
              </a:rPr>
              <a:t>If a long-term caregiver accidentally exposes to HIV when carrying out duties, get medical attention within 72 hours after exposure for HIV screening and determined by doctors to see if PEP usage is needed. The government will subsidize the healthcare expense.</a:t>
            </a:r>
          </a:p>
        </p:txBody>
      </p:sp>
      <p:sp>
        <p:nvSpPr>
          <p:cNvPr id="37" name="Teardrop 10">
            <a:extLst>
              <a:ext uri="{FF2B5EF4-FFF2-40B4-BE49-F238E27FC236}">
                <a16:creationId xmlns:a16="http://schemas.microsoft.com/office/drawing/2014/main" id="{6C702F7E-ED25-41B8-9D8C-D0FDC6DF9D9D}"/>
              </a:ext>
            </a:extLst>
          </p:cNvPr>
          <p:cNvSpPr/>
          <p:nvPr/>
        </p:nvSpPr>
        <p:spPr>
          <a:xfrm rot="18900000">
            <a:off x="890631" y="1498109"/>
            <a:ext cx="179718" cy="179718"/>
          </a:xfrm>
          <a:prstGeom prst="teardrop">
            <a:avLst>
              <a:gd name="adj" fmla="val 133882"/>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black"/>
              </a:solidFill>
              <a:effectLst/>
              <a:uLnTx/>
              <a:uFillTx/>
              <a:latin typeface="Calibri"/>
              <a:ea typeface="맑은 고딕" panose="020B0503020000020004" pitchFamily="34" charset="-127"/>
              <a:cs typeface="+mn-cs"/>
            </a:endParaRPr>
          </a:p>
        </p:txBody>
      </p:sp>
      <p:pic>
        <p:nvPicPr>
          <p:cNvPr id="26" name="圖片 25">
            <a:extLst>
              <a:ext uri="{FF2B5EF4-FFF2-40B4-BE49-F238E27FC236}">
                <a16:creationId xmlns:a16="http://schemas.microsoft.com/office/drawing/2014/main" id="{080C0135-CF9D-45F7-9BF8-9B6031518D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295" y="1456634"/>
            <a:ext cx="774436" cy="732677"/>
          </a:xfrm>
          <a:prstGeom prst="rect">
            <a:avLst/>
          </a:prstGeom>
        </p:spPr>
      </p:pic>
      <p:pic>
        <p:nvPicPr>
          <p:cNvPr id="42" name="圖片 41">
            <a:extLst>
              <a:ext uri="{FF2B5EF4-FFF2-40B4-BE49-F238E27FC236}">
                <a16:creationId xmlns:a16="http://schemas.microsoft.com/office/drawing/2014/main" id="{BE18F422-3FF7-4D31-9FA9-629F22893AB2}"/>
              </a:ext>
            </a:extLst>
          </p:cNvPr>
          <p:cNvPicPr>
            <a:picLocks noChangeAspect="1"/>
          </p:cNvPicPr>
          <p:nvPr/>
        </p:nvPicPr>
        <p:blipFill rotWithShape="1">
          <a:blip r:embed="rId3">
            <a:extLst>
              <a:ext uri="{28A0092B-C50C-407E-A947-70E740481C1C}">
                <a14:useLocalDpi xmlns:a14="http://schemas.microsoft.com/office/drawing/2010/main" val="0"/>
              </a:ext>
            </a:extLst>
          </a:blip>
          <a:srcRect l="29765" t="8305" r="61772" b="77171"/>
          <a:stretch/>
        </p:blipFill>
        <p:spPr>
          <a:xfrm>
            <a:off x="231162" y="3625374"/>
            <a:ext cx="828675" cy="732677"/>
          </a:xfrm>
          <a:prstGeom prst="rect">
            <a:avLst/>
          </a:prstGeom>
        </p:spPr>
      </p:pic>
      <p:pic>
        <p:nvPicPr>
          <p:cNvPr id="43" name="圖片 42">
            <a:extLst>
              <a:ext uri="{FF2B5EF4-FFF2-40B4-BE49-F238E27FC236}">
                <a16:creationId xmlns:a16="http://schemas.microsoft.com/office/drawing/2014/main" id="{E3D869C6-F5F4-4101-BE07-93D4476BCCD9}"/>
              </a:ext>
            </a:extLst>
          </p:cNvPr>
          <p:cNvPicPr>
            <a:picLocks noChangeAspect="1"/>
          </p:cNvPicPr>
          <p:nvPr/>
        </p:nvPicPr>
        <p:blipFill rotWithShape="1">
          <a:blip r:embed="rId3">
            <a:extLst>
              <a:ext uri="{28A0092B-C50C-407E-A947-70E740481C1C}">
                <a14:useLocalDpi xmlns:a14="http://schemas.microsoft.com/office/drawing/2010/main" val="0"/>
              </a:ext>
            </a:extLst>
          </a:blip>
          <a:srcRect l="29474" t="32207" r="62063" b="51820"/>
          <a:stretch/>
        </p:blipFill>
        <p:spPr>
          <a:xfrm>
            <a:off x="239513" y="2493018"/>
            <a:ext cx="828675" cy="797869"/>
          </a:xfrm>
          <a:prstGeom prst="rect">
            <a:avLst/>
          </a:prstGeom>
        </p:spPr>
      </p:pic>
      <p:grpSp>
        <p:nvGrpSpPr>
          <p:cNvPr id="5" name="群組 4"/>
          <p:cNvGrpSpPr/>
          <p:nvPr/>
        </p:nvGrpSpPr>
        <p:grpSpPr>
          <a:xfrm>
            <a:off x="184926" y="4612655"/>
            <a:ext cx="8806674" cy="599284"/>
            <a:chOff x="184926" y="4612654"/>
            <a:chExt cx="8806674" cy="720191"/>
          </a:xfrm>
        </p:grpSpPr>
        <p:sp>
          <p:nvSpPr>
            <p:cNvPr id="30" name="矩形 29">
              <a:extLst>
                <a:ext uri="{FF2B5EF4-FFF2-40B4-BE49-F238E27FC236}">
                  <a16:creationId xmlns:a16="http://schemas.microsoft.com/office/drawing/2014/main" id="{CA970989-B7CF-4733-9F44-3E2110C1D739}"/>
                </a:ext>
              </a:extLst>
            </p:cNvPr>
            <p:cNvSpPr/>
            <p:nvPr/>
          </p:nvSpPr>
          <p:spPr>
            <a:xfrm>
              <a:off x="1146950" y="4612654"/>
              <a:ext cx="7844650" cy="720191"/>
            </a:xfrm>
            <a:prstGeom prst="rect">
              <a:avLst/>
            </a:prstGeom>
            <a:solidFill>
              <a:srgbClr val="ACD7CA"/>
            </a:solid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31" name="矩形 30">
              <a:extLst>
                <a:ext uri="{FF2B5EF4-FFF2-40B4-BE49-F238E27FC236}">
                  <a16:creationId xmlns:a16="http://schemas.microsoft.com/office/drawing/2014/main" id="{2C901743-0224-4390-9C81-7661532A007F}"/>
                </a:ext>
              </a:extLst>
            </p:cNvPr>
            <p:cNvSpPr/>
            <p:nvPr/>
          </p:nvSpPr>
          <p:spPr>
            <a:xfrm>
              <a:off x="184926" y="4612654"/>
              <a:ext cx="962024" cy="720191"/>
            </a:xfrm>
            <a:prstGeom prst="rect">
              <a:avLst/>
            </a:prstGeom>
            <a:no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w Cen MT" panose="020B0602020104020603"/>
                <a:ea typeface="微軟正黑體" panose="020B0604030504040204" pitchFamily="34" charset="-120"/>
                <a:cs typeface="+mn-cs"/>
              </a:endParaRPr>
            </a:p>
          </p:txBody>
        </p:sp>
        <p:sp>
          <p:nvSpPr>
            <p:cNvPr id="34" name="矩形 33">
              <a:extLst>
                <a:ext uri="{FF2B5EF4-FFF2-40B4-BE49-F238E27FC236}">
                  <a16:creationId xmlns:a16="http://schemas.microsoft.com/office/drawing/2014/main" id="{E95BE479-D4D9-48B9-97FE-5851D1C40607}"/>
                </a:ext>
              </a:extLst>
            </p:cNvPr>
            <p:cNvSpPr/>
            <p:nvPr/>
          </p:nvSpPr>
          <p:spPr>
            <a:xfrm>
              <a:off x="1270285" y="4765919"/>
              <a:ext cx="7037457" cy="424732"/>
            </a:xfrm>
            <a:prstGeom prst="rect">
              <a:avLst/>
            </a:prstGeom>
          </p:spPr>
          <p:txBody>
            <a:bodyPr wrap="square">
              <a:spAutoFit/>
            </a:bodyPr>
            <a:lstStyle/>
            <a:p>
              <a:pPr>
                <a:lnSpc>
                  <a:spcPct val="120000"/>
                </a:lnSpc>
              </a:pPr>
              <a:r>
                <a:rPr lang="en-US" altLang="zh-TW" b="1" dirty="0">
                  <a:solidFill>
                    <a:srgbClr val="093F5C"/>
                  </a:solidFill>
                  <a:latin typeface="微軟正黑體" panose="020B0604030504040204" pitchFamily="34" charset="-120"/>
                  <a:ea typeface="微軟正黑體" panose="020B0604030504040204" pitchFamily="34" charset="-120"/>
                </a:rPr>
                <a:t>HIV will not be transmitted in ordinary care in the daily life.</a:t>
              </a:r>
            </a:p>
          </p:txBody>
        </p:sp>
        <p:pic>
          <p:nvPicPr>
            <p:cNvPr id="44" name="圖片 43">
              <a:extLst>
                <a:ext uri="{FF2B5EF4-FFF2-40B4-BE49-F238E27FC236}">
                  <a16:creationId xmlns:a16="http://schemas.microsoft.com/office/drawing/2014/main" id="{B3FB2C1C-5F13-4305-93BB-486AF6362F96}"/>
                </a:ext>
              </a:extLst>
            </p:cNvPr>
            <p:cNvPicPr>
              <a:picLocks noChangeAspect="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6667" b="92917" l="9961" r="89844">
                          <a14:foregroundMark x1="47656" y1="23333" x2="47656" y2="23333"/>
                          <a14:foregroundMark x1="38672" y1="93333" x2="38672" y2="93333"/>
                        </a14:backgroundRemoval>
                      </a14:imgEffect>
                    </a14:imgLayer>
                  </a14:imgProps>
                </a:ext>
                <a:ext uri="{28A0092B-C50C-407E-A947-70E740481C1C}">
                  <a14:useLocalDpi xmlns:a14="http://schemas.microsoft.com/office/drawing/2010/main" val="0"/>
                </a:ext>
              </a:extLst>
            </a:blip>
            <a:srcRect l="29331" r="26379"/>
            <a:stretch/>
          </p:blipFill>
          <p:spPr>
            <a:xfrm>
              <a:off x="338302" y="4638785"/>
              <a:ext cx="631095" cy="667927"/>
            </a:xfrm>
            <a:prstGeom prst="rect">
              <a:avLst/>
            </a:prstGeom>
          </p:spPr>
        </p:pic>
      </p:grpSp>
      <p:pic>
        <p:nvPicPr>
          <p:cNvPr id="45" name="圖片 44">
            <a:extLst>
              <a:ext uri="{FF2B5EF4-FFF2-40B4-BE49-F238E27FC236}">
                <a16:creationId xmlns:a16="http://schemas.microsoft.com/office/drawing/2014/main" id="{9FBBB9E1-0370-46F9-94AE-C1FDC2C4F6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28" y="5348695"/>
            <a:ext cx="1481256" cy="1372779"/>
          </a:xfrm>
          <a:prstGeom prst="rect">
            <a:avLst/>
          </a:prstGeom>
        </p:spPr>
      </p:pic>
      <p:sp>
        <p:nvSpPr>
          <p:cNvPr id="4" name="投影片編號版面配置區 3">
            <a:extLst>
              <a:ext uri="{FF2B5EF4-FFF2-40B4-BE49-F238E27FC236}">
                <a16:creationId xmlns:a16="http://schemas.microsoft.com/office/drawing/2014/main" id="{AC767C54-3E72-4A93-A3DA-E351FBD5DED5}"/>
              </a:ext>
            </a:extLst>
          </p:cNvPr>
          <p:cNvSpPr>
            <a:spLocks noGrp="1"/>
          </p:cNvSpPr>
          <p:nvPr>
            <p:ph type="sldNum" sz="quarter" idx="12"/>
          </p:nvPr>
        </p:nvSpPr>
        <p:spPr>
          <a:xfrm>
            <a:off x="6776679" y="6356350"/>
            <a:ext cx="2057400" cy="365125"/>
          </a:xfrm>
        </p:spPr>
        <p:txBody>
          <a:bodyPr/>
          <a:lstStyle/>
          <a:p>
            <a:fld id="{DF4C4211-DC08-42C6-B13C-B804F08D47A0}" type="slidenum">
              <a:rPr lang="zh-TW" altLang="en-US" smtClean="0"/>
              <a:t>35</a:t>
            </a:fld>
            <a:endParaRPr lang="zh-TW" altLang="en-US" dirty="0"/>
          </a:p>
        </p:txBody>
      </p:sp>
    </p:spTree>
    <p:extLst>
      <p:ext uri="{BB962C8B-B14F-4D97-AF65-F5344CB8AC3E}">
        <p14:creationId xmlns:p14="http://schemas.microsoft.com/office/powerpoint/2010/main" val="2639122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BACA3B97-EAC8-4915-8D46-C46A5831F03B}"/>
              </a:ext>
            </a:extLst>
          </p:cNvPr>
          <p:cNvPicPr>
            <a:picLocks noChangeAspect="1"/>
          </p:cNvPicPr>
          <p:nvPr/>
        </p:nvPicPr>
        <p:blipFill>
          <a:blip r:embed="rId2">
            <a:duotone>
              <a:schemeClr val="accent1">
                <a:shade val="45000"/>
                <a:satMod val="135000"/>
              </a:schemeClr>
              <a:prstClr val="white"/>
            </a:duotone>
          </a:blip>
          <a:stretch>
            <a:fillRect/>
          </a:stretch>
        </p:blipFill>
        <p:spPr>
          <a:xfrm>
            <a:off x="2983024" y="2424507"/>
            <a:ext cx="6183038" cy="3539112"/>
          </a:xfrm>
          <a:prstGeom prst="rect">
            <a:avLst/>
          </a:prstGeom>
        </p:spPr>
      </p:pic>
      <p:sp>
        <p:nvSpPr>
          <p:cNvPr id="13" name="矩形 12">
            <a:extLst>
              <a:ext uri="{FF2B5EF4-FFF2-40B4-BE49-F238E27FC236}">
                <a16:creationId xmlns:a16="http://schemas.microsoft.com/office/drawing/2014/main" id="{DD6B0ADD-279A-4720-93AA-95DF1F68006F}"/>
              </a:ext>
            </a:extLst>
          </p:cNvPr>
          <p:cNvSpPr/>
          <p:nvPr/>
        </p:nvSpPr>
        <p:spPr>
          <a:xfrm>
            <a:off x="0" y="-91440"/>
            <a:ext cx="2826327" cy="7190509"/>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1A2B6DB2-5F95-4FD5-8AF4-654267A58F44}"/>
              </a:ext>
            </a:extLst>
          </p:cNvPr>
          <p:cNvGrpSpPr/>
          <p:nvPr/>
        </p:nvGrpSpPr>
        <p:grpSpPr>
          <a:xfrm>
            <a:off x="0" y="-91439"/>
            <a:ext cx="2826327" cy="7074130"/>
            <a:chOff x="0" y="22465"/>
            <a:chExt cx="2959964" cy="6875208"/>
          </a:xfrm>
        </p:grpSpPr>
        <p:sp>
          <p:nvSpPr>
            <p:cNvPr id="3" name="Heart 45">
              <a:extLst>
                <a:ext uri="{FF2B5EF4-FFF2-40B4-BE49-F238E27FC236}">
                  <a16:creationId xmlns:a16="http://schemas.microsoft.com/office/drawing/2014/main" id="{05D7D494-03C9-47EE-831A-60ECE9A86AF3}"/>
                </a:ext>
              </a:extLst>
            </p:cNvPr>
            <p:cNvSpPr/>
            <p:nvPr/>
          </p:nvSpPr>
          <p:spPr>
            <a:xfrm>
              <a:off x="1056540" y="3012845"/>
              <a:ext cx="874316" cy="874316"/>
            </a:xfrm>
            <a:prstGeom prst="hear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
              <a:extLst>
                <a:ext uri="{FF2B5EF4-FFF2-40B4-BE49-F238E27FC236}">
                  <a16:creationId xmlns:a16="http://schemas.microsoft.com/office/drawing/2014/main" id="{7F1ABBFE-5BFB-4C20-BFBF-81AEC7A909AB}"/>
                </a:ext>
              </a:extLst>
            </p:cNvPr>
            <p:cNvSpPr/>
            <p:nvPr/>
          </p:nvSpPr>
          <p:spPr>
            <a:xfrm rot="16200000">
              <a:off x="657016" y="6013533"/>
              <a:ext cx="164592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Freeform 36">
              <a:extLst>
                <a:ext uri="{FF2B5EF4-FFF2-40B4-BE49-F238E27FC236}">
                  <a16:creationId xmlns:a16="http://schemas.microsoft.com/office/drawing/2014/main" id="{A812B6C8-746E-4421-A127-590FB9DC8C03}"/>
                </a:ext>
              </a:extLst>
            </p:cNvPr>
            <p:cNvSpPr>
              <a:spLocks/>
            </p:cNvSpPr>
            <p:nvPr/>
          </p:nvSpPr>
          <p:spPr bwMode="auto">
            <a:xfrm>
              <a:off x="220560" y="3871975"/>
              <a:ext cx="2527532" cy="1488821"/>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rgbClr val="507C89"/>
            </a:solidFill>
            <a:ln>
              <a:noFill/>
            </a:ln>
          </p:spPr>
          <p:txBody>
            <a:bodyPr vert="horz" wrap="square" lIns="91440" tIns="45720" rIns="91440" bIns="45720" numCol="1" anchor="t" anchorCtr="0" compatLnSpc="1">
              <a:prstTxWarp prst="textNoShape">
                <a:avLst/>
              </a:prstTxWarp>
            </a:bodyPr>
            <a:lstStyle/>
            <a:p>
              <a:endParaRPr lang="ko-KR" altLang="en-US" dirty="0">
                <a:latin typeface="Arial" pitchFamily="34" charset="0"/>
                <a:cs typeface="Arial" pitchFamily="34" charset="0"/>
              </a:endParaRPr>
            </a:p>
          </p:txBody>
        </p:sp>
        <p:sp>
          <p:nvSpPr>
            <p:cNvPr id="6" name="Freeform 36">
              <a:extLst>
                <a:ext uri="{FF2B5EF4-FFF2-40B4-BE49-F238E27FC236}">
                  <a16:creationId xmlns:a16="http://schemas.microsoft.com/office/drawing/2014/main" id="{479A1CEA-84FE-4C7E-B544-1B2E21DDC9EB}"/>
                </a:ext>
              </a:extLst>
            </p:cNvPr>
            <p:cNvSpPr>
              <a:spLocks/>
            </p:cNvSpPr>
            <p:nvPr/>
          </p:nvSpPr>
          <p:spPr bwMode="auto">
            <a:xfrm>
              <a:off x="0" y="1898246"/>
              <a:ext cx="2959964" cy="1980369"/>
            </a:xfrm>
            <a:custGeom>
              <a:avLst/>
              <a:gdLst>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8813 w 1608138"/>
                <a:gd name="connsiteY49" fmla="*/ 19050 h 1075928"/>
                <a:gd name="connsiteX50" fmla="*/ 663575 w 1608138"/>
                <a:gd name="connsiteY50" fmla="*/ 25400 h 1075928"/>
                <a:gd name="connsiteX51" fmla="*/ 676275 w 1608138"/>
                <a:gd name="connsiteY51" fmla="*/ 53975 h 1075928"/>
                <a:gd name="connsiteX52" fmla="*/ 676275 w 1608138"/>
                <a:gd name="connsiteY52" fmla="*/ 85725 h 1075928"/>
                <a:gd name="connsiteX53" fmla="*/ 666750 w 1608138"/>
                <a:gd name="connsiteY53" fmla="*/ 114300 h 1075928"/>
                <a:gd name="connsiteX54" fmla="*/ 649288 w 1608138"/>
                <a:gd name="connsiteY54" fmla="*/ 138113 h 1075928"/>
                <a:gd name="connsiteX55" fmla="*/ 617538 w 1608138"/>
                <a:gd name="connsiteY55" fmla="*/ 149225 h 1075928"/>
                <a:gd name="connsiteX56" fmla="*/ 585788 w 1608138"/>
                <a:gd name="connsiteY56" fmla="*/ 149225 h 1075928"/>
                <a:gd name="connsiteX57" fmla="*/ 550863 w 1608138"/>
                <a:gd name="connsiteY57" fmla="*/ 141288 h 1075928"/>
                <a:gd name="connsiteX58" fmla="*/ 517525 w 1608138"/>
                <a:gd name="connsiteY58" fmla="*/ 131763 h 1075928"/>
                <a:gd name="connsiteX59" fmla="*/ 479425 w 1608138"/>
                <a:gd name="connsiteY59" fmla="*/ 128588 h 1075928"/>
                <a:gd name="connsiteX60" fmla="*/ 441325 w 1608138"/>
                <a:gd name="connsiteY60" fmla="*/ 131763 h 1075928"/>
                <a:gd name="connsiteX61" fmla="*/ 360363 w 1608138"/>
                <a:gd name="connsiteY61" fmla="*/ 158750 h 1075928"/>
                <a:gd name="connsiteX62" fmla="*/ 292100 w 1608138"/>
                <a:gd name="connsiteY62" fmla="*/ 198438 h 1075928"/>
                <a:gd name="connsiteX63" fmla="*/ 231775 w 1608138"/>
                <a:gd name="connsiteY63" fmla="*/ 250825 h 1075928"/>
                <a:gd name="connsiteX64" fmla="*/ 182563 w 1608138"/>
                <a:gd name="connsiteY64" fmla="*/ 307975 h 1075928"/>
                <a:gd name="connsiteX65" fmla="*/ 141288 w 1608138"/>
                <a:gd name="connsiteY65" fmla="*/ 377825 h 1075928"/>
                <a:gd name="connsiteX66" fmla="*/ 109538 w 1608138"/>
                <a:gd name="connsiteY66" fmla="*/ 455613 h 1075928"/>
                <a:gd name="connsiteX67" fmla="*/ 98425 w 1608138"/>
                <a:gd name="connsiteY67" fmla="*/ 512763 h 1075928"/>
                <a:gd name="connsiteX68" fmla="*/ 92075 w 1608138"/>
                <a:gd name="connsiteY68" fmla="*/ 576263 h 1075928"/>
                <a:gd name="connsiteX69" fmla="*/ 95250 w 1608138"/>
                <a:gd name="connsiteY69" fmla="*/ 642938 h 1075928"/>
                <a:gd name="connsiteX70" fmla="*/ 101600 w 1608138"/>
                <a:gd name="connsiteY70" fmla="*/ 709613 h 1075928"/>
                <a:gd name="connsiteX71" fmla="*/ 109538 w 1608138"/>
                <a:gd name="connsiteY71" fmla="*/ 773113 h 1075928"/>
                <a:gd name="connsiteX72" fmla="*/ 123825 w 1608138"/>
                <a:gd name="connsiteY72" fmla="*/ 825500 h 1075928"/>
                <a:gd name="connsiteX73" fmla="*/ 161925 w 1608138"/>
                <a:gd name="connsiteY73" fmla="*/ 928688 h 1075928"/>
                <a:gd name="connsiteX74" fmla="*/ 207963 w 1608138"/>
                <a:gd name="connsiteY74" fmla="*/ 1030288 h 1075928"/>
                <a:gd name="connsiteX75" fmla="*/ 230783 w 1608138"/>
                <a:gd name="connsiteY75" fmla="*/ 1075928 h 1075928"/>
                <a:gd name="connsiteX76" fmla="*/ 119823 w 1608138"/>
                <a:gd name="connsiteY76" fmla="*/ 1075928 h 1075928"/>
                <a:gd name="connsiteX77" fmla="*/ 101600 w 1608138"/>
                <a:gd name="connsiteY77" fmla="*/ 1038225 h 1075928"/>
                <a:gd name="connsiteX78" fmla="*/ 60325 w 1608138"/>
                <a:gd name="connsiteY78" fmla="*/ 938213 h 1075928"/>
                <a:gd name="connsiteX79" fmla="*/ 28575 w 1608138"/>
                <a:gd name="connsiteY79" fmla="*/ 830263 h 1075928"/>
                <a:gd name="connsiteX80" fmla="*/ 14288 w 1608138"/>
                <a:gd name="connsiteY80" fmla="*/ 769938 h 1075928"/>
                <a:gd name="connsiteX81" fmla="*/ 6350 w 1608138"/>
                <a:gd name="connsiteY81" fmla="*/ 700088 h 1075928"/>
                <a:gd name="connsiteX82" fmla="*/ 0 w 1608138"/>
                <a:gd name="connsiteY82" fmla="*/ 628650 h 1075928"/>
                <a:gd name="connsiteX83" fmla="*/ 0 w 1608138"/>
                <a:gd name="connsiteY83" fmla="*/ 554038 h 1075928"/>
                <a:gd name="connsiteX84" fmla="*/ 9525 w 1608138"/>
                <a:gd name="connsiteY84" fmla="*/ 487363 h 1075928"/>
                <a:gd name="connsiteX85" fmla="*/ 23813 w 1608138"/>
                <a:gd name="connsiteY85" fmla="*/ 423863 h 1075928"/>
                <a:gd name="connsiteX86" fmla="*/ 52388 w 1608138"/>
                <a:gd name="connsiteY86" fmla="*/ 342900 h 1075928"/>
                <a:gd name="connsiteX87" fmla="*/ 95250 w 1608138"/>
                <a:gd name="connsiteY87" fmla="*/ 271463 h 1075928"/>
                <a:gd name="connsiteX88" fmla="*/ 144463 w 1608138"/>
                <a:gd name="connsiteY88" fmla="*/ 204788 h 1075928"/>
                <a:gd name="connsiteX89" fmla="*/ 204788 w 1608138"/>
                <a:gd name="connsiteY89" fmla="*/ 146050 h 1075928"/>
                <a:gd name="connsiteX90" fmla="*/ 271463 w 1608138"/>
                <a:gd name="connsiteY90" fmla="*/ 96838 h 1075928"/>
                <a:gd name="connsiteX91" fmla="*/ 346075 w 1608138"/>
                <a:gd name="connsiteY91" fmla="*/ 63500 h 1075928"/>
                <a:gd name="connsiteX92" fmla="*/ 395288 w 1608138"/>
                <a:gd name="connsiteY92" fmla="*/ 49213 h 1075928"/>
                <a:gd name="connsiteX93" fmla="*/ 447675 w 1608138"/>
                <a:gd name="connsiteY93" fmla="*/ 36513 h 1075928"/>
                <a:gd name="connsiteX94" fmla="*/ 500063 w 1608138"/>
                <a:gd name="connsiteY94" fmla="*/ 28575 h 1075928"/>
                <a:gd name="connsiteX95" fmla="*/ 549275 w 1608138"/>
                <a:gd name="connsiteY95" fmla="*/ 17463 h 1075928"/>
                <a:gd name="connsiteX96" fmla="*/ 595313 w 1608138"/>
                <a:gd name="connsiteY96"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8813 w 1608138"/>
                <a:gd name="connsiteY48" fmla="*/ 19050 h 1075928"/>
                <a:gd name="connsiteX49" fmla="*/ 663575 w 1608138"/>
                <a:gd name="connsiteY49" fmla="*/ 25400 h 1075928"/>
                <a:gd name="connsiteX50" fmla="*/ 676275 w 1608138"/>
                <a:gd name="connsiteY50" fmla="*/ 53975 h 1075928"/>
                <a:gd name="connsiteX51" fmla="*/ 676275 w 1608138"/>
                <a:gd name="connsiteY51" fmla="*/ 85725 h 1075928"/>
                <a:gd name="connsiteX52" fmla="*/ 666750 w 1608138"/>
                <a:gd name="connsiteY52" fmla="*/ 114300 h 1075928"/>
                <a:gd name="connsiteX53" fmla="*/ 649288 w 1608138"/>
                <a:gd name="connsiteY53" fmla="*/ 138113 h 1075928"/>
                <a:gd name="connsiteX54" fmla="*/ 617538 w 1608138"/>
                <a:gd name="connsiteY54" fmla="*/ 149225 h 1075928"/>
                <a:gd name="connsiteX55" fmla="*/ 585788 w 1608138"/>
                <a:gd name="connsiteY55" fmla="*/ 149225 h 1075928"/>
                <a:gd name="connsiteX56" fmla="*/ 550863 w 1608138"/>
                <a:gd name="connsiteY56" fmla="*/ 141288 h 1075928"/>
                <a:gd name="connsiteX57" fmla="*/ 517525 w 1608138"/>
                <a:gd name="connsiteY57" fmla="*/ 131763 h 1075928"/>
                <a:gd name="connsiteX58" fmla="*/ 479425 w 1608138"/>
                <a:gd name="connsiteY58" fmla="*/ 128588 h 1075928"/>
                <a:gd name="connsiteX59" fmla="*/ 441325 w 1608138"/>
                <a:gd name="connsiteY59" fmla="*/ 131763 h 1075928"/>
                <a:gd name="connsiteX60" fmla="*/ 360363 w 1608138"/>
                <a:gd name="connsiteY60" fmla="*/ 158750 h 1075928"/>
                <a:gd name="connsiteX61" fmla="*/ 292100 w 1608138"/>
                <a:gd name="connsiteY61" fmla="*/ 198438 h 1075928"/>
                <a:gd name="connsiteX62" fmla="*/ 231775 w 1608138"/>
                <a:gd name="connsiteY62" fmla="*/ 250825 h 1075928"/>
                <a:gd name="connsiteX63" fmla="*/ 182563 w 1608138"/>
                <a:gd name="connsiteY63" fmla="*/ 307975 h 1075928"/>
                <a:gd name="connsiteX64" fmla="*/ 141288 w 1608138"/>
                <a:gd name="connsiteY64" fmla="*/ 377825 h 1075928"/>
                <a:gd name="connsiteX65" fmla="*/ 109538 w 1608138"/>
                <a:gd name="connsiteY65" fmla="*/ 455613 h 1075928"/>
                <a:gd name="connsiteX66" fmla="*/ 98425 w 1608138"/>
                <a:gd name="connsiteY66" fmla="*/ 512763 h 1075928"/>
                <a:gd name="connsiteX67" fmla="*/ 92075 w 1608138"/>
                <a:gd name="connsiteY67" fmla="*/ 576263 h 1075928"/>
                <a:gd name="connsiteX68" fmla="*/ 95250 w 1608138"/>
                <a:gd name="connsiteY68" fmla="*/ 642938 h 1075928"/>
                <a:gd name="connsiteX69" fmla="*/ 101600 w 1608138"/>
                <a:gd name="connsiteY69" fmla="*/ 709613 h 1075928"/>
                <a:gd name="connsiteX70" fmla="*/ 109538 w 1608138"/>
                <a:gd name="connsiteY70" fmla="*/ 773113 h 1075928"/>
                <a:gd name="connsiteX71" fmla="*/ 123825 w 1608138"/>
                <a:gd name="connsiteY71" fmla="*/ 825500 h 1075928"/>
                <a:gd name="connsiteX72" fmla="*/ 161925 w 1608138"/>
                <a:gd name="connsiteY72" fmla="*/ 928688 h 1075928"/>
                <a:gd name="connsiteX73" fmla="*/ 207963 w 1608138"/>
                <a:gd name="connsiteY73" fmla="*/ 1030288 h 1075928"/>
                <a:gd name="connsiteX74" fmla="*/ 230783 w 1608138"/>
                <a:gd name="connsiteY74" fmla="*/ 1075928 h 1075928"/>
                <a:gd name="connsiteX75" fmla="*/ 119823 w 1608138"/>
                <a:gd name="connsiteY75" fmla="*/ 1075928 h 1075928"/>
                <a:gd name="connsiteX76" fmla="*/ 101600 w 1608138"/>
                <a:gd name="connsiteY76" fmla="*/ 1038225 h 1075928"/>
                <a:gd name="connsiteX77" fmla="*/ 60325 w 1608138"/>
                <a:gd name="connsiteY77" fmla="*/ 938213 h 1075928"/>
                <a:gd name="connsiteX78" fmla="*/ 28575 w 1608138"/>
                <a:gd name="connsiteY78" fmla="*/ 830263 h 1075928"/>
                <a:gd name="connsiteX79" fmla="*/ 14288 w 1608138"/>
                <a:gd name="connsiteY79" fmla="*/ 769938 h 1075928"/>
                <a:gd name="connsiteX80" fmla="*/ 6350 w 1608138"/>
                <a:gd name="connsiteY80" fmla="*/ 700088 h 1075928"/>
                <a:gd name="connsiteX81" fmla="*/ 0 w 1608138"/>
                <a:gd name="connsiteY81" fmla="*/ 628650 h 1075928"/>
                <a:gd name="connsiteX82" fmla="*/ 0 w 1608138"/>
                <a:gd name="connsiteY82" fmla="*/ 554038 h 1075928"/>
                <a:gd name="connsiteX83" fmla="*/ 9525 w 1608138"/>
                <a:gd name="connsiteY83" fmla="*/ 487363 h 1075928"/>
                <a:gd name="connsiteX84" fmla="*/ 23813 w 1608138"/>
                <a:gd name="connsiteY84" fmla="*/ 423863 h 1075928"/>
                <a:gd name="connsiteX85" fmla="*/ 52388 w 1608138"/>
                <a:gd name="connsiteY85" fmla="*/ 342900 h 1075928"/>
                <a:gd name="connsiteX86" fmla="*/ 95250 w 1608138"/>
                <a:gd name="connsiteY86" fmla="*/ 271463 h 1075928"/>
                <a:gd name="connsiteX87" fmla="*/ 144463 w 1608138"/>
                <a:gd name="connsiteY87" fmla="*/ 204788 h 1075928"/>
                <a:gd name="connsiteX88" fmla="*/ 204788 w 1608138"/>
                <a:gd name="connsiteY88" fmla="*/ 146050 h 1075928"/>
                <a:gd name="connsiteX89" fmla="*/ 271463 w 1608138"/>
                <a:gd name="connsiteY89" fmla="*/ 96838 h 1075928"/>
                <a:gd name="connsiteX90" fmla="*/ 346075 w 1608138"/>
                <a:gd name="connsiteY90" fmla="*/ 63500 h 1075928"/>
                <a:gd name="connsiteX91" fmla="*/ 395288 w 1608138"/>
                <a:gd name="connsiteY91" fmla="*/ 49213 h 1075928"/>
                <a:gd name="connsiteX92" fmla="*/ 447675 w 1608138"/>
                <a:gd name="connsiteY92" fmla="*/ 36513 h 1075928"/>
                <a:gd name="connsiteX93" fmla="*/ 500063 w 1608138"/>
                <a:gd name="connsiteY93" fmla="*/ 28575 h 1075928"/>
                <a:gd name="connsiteX94" fmla="*/ 549275 w 1608138"/>
                <a:gd name="connsiteY94" fmla="*/ 17463 h 1075928"/>
                <a:gd name="connsiteX95" fmla="*/ 595313 w 1608138"/>
                <a:gd name="connsiteY95"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63575 w 1608138"/>
                <a:gd name="connsiteY48" fmla="*/ 25400 h 1075928"/>
                <a:gd name="connsiteX49" fmla="*/ 676275 w 1608138"/>
                <a:gd name="connsiteY49" fmla="*/ 53975 h 1075928"/>
                <a:gd name="connsiteX50" fmla="*/ 676275 w 1608138"/>
                <a:gd name="connsiteY50" fmla="*/ 85725 h 1075928"/>
                <a:gd name="connsiteX51" fmla="*/ 666750 w 1608138"/>
                <a:gd name="connsiteY51" fmla="*/ 114300 h 1075928"/>
                <a:gd name="connsiteX52" fmla="*/ 649288 w 1608138"/>
                <a:gd name="connsiteY52" fmla="*/ 138113 h 1075928"/>
                <a:gd name="connsiteX53" fmla="*/ 617538 w 1608138"/>
                <a:gd name="connsiteY53" fmla="*/ 149225 h 1075928"/>
                <a:gd name="connsiteX54" fmla="*/ 585788 w 1608138"/>
                <a:gd name="connsiteY54" fmla="*/ 149225 h 1075928"/>
                <a:gd name="connsiteX55" fmla="*/ 550863 w 1608138"/>
                <a:gd name="connsiteY55" fmla="*/ 141288 h 1075928"/>
                <a:gd name="connsiteX56" fmla="*/ 517525 w 1608138"/>
                <a:gd name="connsiteY56" fmla="*/ 131763 h 1075928"/>
                <a:gd name="connsiteX57" fmla="*/ 479425 w 1608138"/>
                <a:gd name="connsiteY57" fmla="*/ 128588 h 1075928"/>
                <a:gd name="connsiteX58" fmla="*/ 441325 w 1608138"/>
                <a:gd name="connsiteY58" fmla="*/ 131763 h 1075928"/>
                <a:gd name="connsiteX59" fmla="*/ 360363 w 1608138"/>
                <a:gd name="connsiteY59" fmla="*/ 158750 h 1075928"/>
                <a:gd name="connsiteX60" fmla="*/ 292100 w 1608138"/>
                <a:gd name="connsiteY60" fmla="*/ 198438 h 1075928"/>
                <a:gd name="connsiteX61" fmla="*/ 231775 w 1608138"/>
                <a:gd name="connsiteY61" fmla="*/ 250825 h 1075928"/>
                <a:gd name="connsiteX62" fmla="*/ 182563 w 1608138"/>
                <a:gd name="connsiteY62" fmla="*/ 307975 h 1075928"/>
                <a:gd name="connsiteX63" fmla="*/ 141288 w 1608138"/>
                <a:gd name="connsiteY63" fmla="*/ 377825 h 1075928"/>
                <a:gd name="connsiteX64" fmla="*/ 109538 w 1608138"/>
                <a:gd name="connsiteY64" fmla="*/ 455613 h 1075928"/>
                <a:gd name="connsiteX65" fmla="*/ 98425 w 1608138"/>
                <a:gd name="connsiteY65" fmla="*/ 512763 h 1075928"/>
                <a:gd name="connsiteX66" fmla="*/ 92075 w 1608138"/>
                <a:gd name="connsiteY66" fmla="*/ 576263 h 1075928"/>
                <a:gd name="connsiteX67" fmla="*/ 95250 w 1608138"/>
                <a:gd name="connsiteY67" fmla="*/ 642938 h 1075928"/>
                <a:gd name="connsiteX68" fmla="*/ 101600 w 1608138"/>
                <a:gd name="connsiteY68" fmla="*/ 709613 h 1075928"/>
                <a:gd name="connsiteX69" fmla="*/ 109538 w 1608138"/>
                <a:gd name="connsiteY69" fmla="*/ 773113 h 1075928"/>
                <a:gd name="connsiteX70" fmla="*/ 123825 w 1608138"/>
                <a:gd name="connsiteY70" fmla="*/ 825500 h 1075928"/>
                <a:gd name="connsiteX71" fmla="*/ 161925 w 1608138"/>
                <a:gd name="connsiteY71" fmla="*/ 928688 h 1075928"/>
                <a:gd name="connsiteX72" fmla="*/ 207963 w 1608138"/>
                <a:gd name="connsiteY72" fmla="*/ 1030288 h 1075928"/>
                <a:gd name="connsiteX73" fmla="*/ 230783 w 1608138"/>
                <a:gd name="connsiteY73" fmla="*/ 1075928 h 1075928"/>
                <a:gd name="connsiteX74" fmla="*/ 119823 w 1608138"/>
                <a:gd name="connsiteY74" fmla="*/ 1075928 h 1075928"/>
                <a:gd name="connsiteX75" fmla="*/ 101600 w 1608138"/>
                <a:gd name="connsiteY75" fmla="*/ 1038225 h 1075928"/>
                <a:gd name="connsiteX76" fmla="*/ 60325 w 1608138"/>
                <a:gd name="connsiteY76" fmla="*/ 938213 h 1075928"/>
                <a:gd name="connsiteX77" fmla="*/ 28575 w 1608138"/>
                <a:gd name="connsiteY77" fmla="*/ 830263 h 1075928"/>
                <a:gd name="connsiteX78" fmla="*/ 14288 w 1608138"/>
                <a:gd name="connsiteY78" fmla="*/ 769938 h 1075928"/>
                <a:gd name="connsiteX79" fmla="*/ 6350 w 1608138"/>
                <a:gd name="connsiteY79" fmla="*/ 700088 h 1075928"/>
                <a:gd name="connsiteX80" fmla="*/ 0 w 1608138"/>
                <a:gd name="connsiteY80" fmla="*/ 628650 h 1075928"/>
                <a:gd name="connsiteX81" fmla="*/ 0 w 1608138"/>
                <a:gd name="connsiteY81" fmla="*/ 554038 h 1075928"/>
                <a:gd name="connsiteX82" fmla="*/ 9525 w 1608138"/>
                <a:gd name="connsiteY82" fmla="*/ 487363 h 1075928"/>
                <a:gd name="connsiteX83" fmla="*/ 23813 w 1608138"/>
                <a:gd name="connsiteY83" fmla="*/ 423863 h 1075928"/>
                <a:gd name="connsiteX84" fmla="*/ 52388 w 1608138"/>
                <a:gd name="connsiteY84" fmla="*/ 342900 h 1075928"/>
                <a:gd name="connsiteX85" fmla="*/ 95250 w 1608138"/>
                <a:gd name="connsiteY85" fmla="*/ 271463 h 1075928"/>
                <a:gd name="connsiteX86" fmla="*/ 144463 w 1608138"/>
                <a:gd name="connsiteY86" fmla="*/ 204788 h 1075928"/>
                <a:gd name="connsiteX87" fmla="*/ 204788 w 1608138"/>
                <a:gd name="connsiteY87" fmla="*/ 146050 h 1075928"/>
                <a:gd name="connsiteX88" fmla="*/ 271463 w 1608138"/>
                <a:gd name="connsiteY88" fmla="*/ 96838 h 1075928"/>
                <a:gd name="connsiteX89" fmla="*/ 346075 w 1608138"/>
                <a:gd name="connsiteY89" fmla="*/ 63500 h 1075928"/>
                <a:gd name="connsiteX90" fmla="*/ 395288 w 1608138"/>
                <a:gd name="connsiteY90" fmla="*/ 49213 h 1075928"/>
                <a:gd name="connsiteX91" fmla="*/ 447675 w 1608138"/>
                <a:gd name="connsiteY91" fmla="*/ 36513 h 1075928"/>
                <a:gd name="connsiteX92" fmla="*/ 500063 w 1608138"/>
                <a:gd name="connsiteY92" fmla="*/ 28575 h 1075928"/>
                <a:gd name="connsiteX93" fmla="*/ 549275 w 1608138"/>
                <a:gd name="connsiteY93" fmla="*/ 17463 h 1075928"/>
                <a:gd name="connsiteX94" fmla="*/ 595313 w 1608138"/>
                <a:gd name="connsiteY94"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76275 w 1608138"/>
                <a:gd name="connsiteY48" fmla="*/ 85725 h 1075928"/>
                <a:gd name="connsiteX49" fmla="*/ 666750 w 1608138"/>
                <a:gd name="connsiteY49" fmla="*/ 114300 h 1075928"/>
                <a:gd name="connsiteX50" fmla="*/ 649288 w 1608138"/>
                <a:gd name="connsiteY50" fmla="*/ 138113 h 1075928"/>
                <a:gd name="connsiteX51" fmla="*/ 617538 w 1608138"/>
                <a:gd name="connsiteY51" fmla="*/ 149225 h 1075928"/>
                <a:gd name="connsiteX52" fmla="*/ 585788 w 1608138"/>
                <a:gd name="connsiteY52" fmla="*/ 149225 h 1075928"/>
                <a:gd name="connsiteX53" fmla="*/ 550863 w 1608138"/>
                <a:gd name="connsiteY53" fmla="*/ 141288 h 1075928"/>
                <a:gd name="connsiteX54" fmla="*/ 517525 w 1608138"/>
                <a:gd name="connsiteY54" fmla="*/ 131763 h 1075928"/>
                <a:gd name="connsiteX55" fmla="*/ 479425 w 1608138"/>
                <a:gd name="connsiteY55" fmla="*/ 128588 h 1075928"/>
                <a:gd name="connsiteX56" fmla="*/ 441325 w 1608138"/>
                <a:gd name="connsiteY56" fmla="*/ 131763 h 1075928"/>
                <a:gd name="connsiteX57" fmla="*/ 360363 w 1608138"/>
                <a:gd name="connsiteY57" fmla="*/ 158750 h 1075928"/>
                <a:gd name="connsiteX58" fmla="*/ 292100 w 1608138"/>
                <a:gd name="connsiteY58" fmla="*/ 198438 h 1075928"/>
                <a:gd name="connsiteX59" fmla="*/ 231775 w 1608138"/>
                <a:gd name="connsiteY59" fmla="*/ 250825 h 1075928"/>
                <a:gd name="connsiteX60" fmla="*/ 182563 w 1608138"/>
                <a:gd name="connsiteY60" fmla="*/ 307975 h 1075928"/>
                <a:gd name="connsiteX61" fmla="*/ 141288 w 1608138"/>
                <a:gd name="connsiteY61" fmla="*/ 377825 h 1075928"/>
                <a:gd name="connsiteX62" fmla="*/ 109538 w 1608138"/>
                <a:gd name="connsiteY62" fmla="*/ 455613 h 1075928"/>
                <a:gd name="connsiteX63" fmla="*/ 98425 w 1608138"/>
                <a:gd name="connsiteY63" fmla="*/ 512763 h 1075928"/>
                <a:gd name="connsiteX64" fmla="*/ 92075 w 1608138"/>
                <a:gd name="connsiteY64" fmla="*/ 576263 h 1075928"/>
                <a:gd name="connsiteX65" fmla="*/ 95250 w 1608138"/>
                <a:gd name="connsiteY65" fmla="*/ 642938 h 1075928"/>
                <a:gd name="connsiteX66" fmla="*/ 101600 w 1608138"/>
                <a:gd name="connsiteY66" fmla="*/ 709613 h 1075928"/>
                <a:gd name="connsiteX67" fmla="*/ 109538 w 1608138"/>
                <a:gd name="connsiteY67" fmla="*/ 773113 h 1075928"/>
                <a:gd name="connsiteX68" fmla="*/ 123825 w 1608138"/>
                <a:gd name="connsiteY68" fmla="*/ 825500 h 1075928"/>
                <a:gd name="connsiteX69" fmla="*/ 161925 w 1608138"/>
                <a:gd name="connsiteY69" fmla="*/ 928688 h 1075928"/>
                <a:gd name="connsiteX70" fmla="*/ 207963 w 1608138"/>
                <a:gd name="connsiteY70" fmla="*/ 1030288 h 1075928"/>
                <a:gd name="connsiteX71" fmla="*/ 230783 w 1608138"/>
                <a:gd name="connsiteY71" fmla="*/ 1075928 h 1075928"/>
                <a:gd name="connsiteX72" fmla="*/ 119823 w 1608138"/>
                <a:gd name="connsiteY72" fmla="*/ 1075928 h 1075928"/>
                <a:gd name="connsiteX73" fmla="*/ 101600 w 1608138"/>
                <a:gd name="connsiteY73" fmla="*/ 1038225 h 1075928"/>
                <a:gd name="connsiteX74" fmla="*/ 60325 w 1608138"/>
                <a:gd name="connsiteY74" fmla="*/ 938213 h 1075928"/>
                <a:gd name="connsiteX75" fmla="*/ 28575 w 1608138"/>
                <a:gd name="connsiteY75" fmla="*/ 830263 h 1075928"/>
                <a:gd name="connsiteX76" fmla="*/ 14288 w 1608138"/>
                <a:gd name="connsiteY76" fmla="*/ 769938 h 1075928"/>
                <a:gd name="connsiteX77" fmla="*/ 6350 w 1608138"/>
                <a:gd name="connsiteY77" fmla="*/ 700088 h 1075928"/>
                <a:gd name="connsiteX78" fmla="*/ 0 w 1608138"/>
                <a:gd name="connsiteY78" fmla="*/ 628650 h 1075928"/>
                <a:gd name="connsiteX79" fmla="*/ 0 w 1608138"/>
                <a:gd name="connsiteY79" fmla="*/ 554038 h 1075928"/>
                <a:gd name="connsiteX80" fmla="*/ 9525 w 1608138"/>
                <a:gd name="connsiteY80" fmla="*/ 487363 h 1075928"/>
                <a:gd name="connsiteX81" fmla="*/ 23813 w 1608138"/>
                <a:gd name="connsiteY81" fmla="*/ 423863 h 1075928"/>
                <a:gd name="connsiteX82" fmla="*/ 52388 w 1608138"/>
                <a:gd name="connsiteY82" fmla="*/ 342900 h 1075928"/>
                <a:gd name="connsiteX83" fmla="*/ 95250 w 1608138"/>
                <a:gd name="connsiteY83" fmla="*/ 271463 h 1075928"/>
                <a:gd name="connsiteX84" fmla="*/ 144463 w 1608138"/>
                <a:gd name="connsiteY84" fmla="*/ 204788 h 1075928"/>
                <a:gd name="connsiteX85" fmla="*/ 204788 w 1608138"/>
                <a:gd name="connsiteY85" fmla="*/ 146050 h 1075928"/>
                <a:gd name="connsiteX86" fmla="*/ 271463 w 1608138"/>
                <a:gd name="connsiteY86" fmla="*/ 96838 h 1075928"/>
                <a:gd name="connsiteX87" fmla="*/ 346075 w 1608138"/>
                <a:gd name="connsiteY87" fmla="*/ 63500 h 1075928"/>
                <a:gd name="connsiteX88" fmla="*/ 395288 w 1608138"/>
                <a:gd name="connsiteY88" fmla="*/ 49213 h 1075928"/>
                <a:gd name="connsiteX89" fmla="*/ 447675 w 1608138"/>
                <a:gd name="connsiteY89" fmla="*/ 36513 h 1075928"/>
                <a:gd name="connsiteX90" fmla="*/ 500063 w 1608138"/>
                <a:gd name="connsiteY90" fmla="*/ 28575 h 1075928"/>
                <a:gd name="connsiteX91" fmla="*/ 549275 w 1608138"/>
                <a:gd name="connsiteY91" fmla="*/ 17463 h 1075928"/>
                <a:gd name="connsiteX92" fmla="*/ 595313 w 1608138"/>
                <a:gd name="connsiteY92"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66750 w 1608138"/>
                <a:gd name="connsiteY48" fmla="*/ 114300 h 1075928"/>
                <a:gd name="connsiteX49" fmla="*/ 649288 w 1608138"/>
                <a:gd name="connsiteY49" fmla="*/ 138113 h 1075928"/>
                <a:gd name="connsiteX50" fmla="*/ 617538 w 1608138"/>
                <a:gd name="connsiteY50" fmla="*/ 149225 h 1075928"/>
                <a:gd name="connsiteX51" fmla="*/ 585788 w 1608138"/>
                <a:gd name="connsiteY51" fmla="*/ 149225 h 1075928"/>
                <a:gd name="connsiteX52" fmla="*/ 550863 w 1608138"/>
                <a:gd name="connsiteY52" fmla="*/ 141288 h 1075928"/>
                <a:gd name="connsiteX53" fmla="*/ 517525 w 1608138"/>
                <a:gd name="connsiteY53" fmla="*/ 131763 h 1075928"/>
                <a:gd name="connsiteX54" fmla="*/ 479425 w 1608138"/>
                <a:gd name="connsiteY54" fmla="*/ 128588 h 1075928"/>
                <a:gd name="connsiteX55" fmla="*/ 441325 w 1608138"/>
                <a:gd name="connsiteY55" fmla="*/ 131763 h 1075928"/>
                <a:gd name="connsiteX56" fmla="*/ 360363 w 1608138"/>
                <a:gd name="connsiteY56" fmla="*/ 158750 h 1075928"/>
                <a:gd name="connsiteX57" fmla="*/ 292100 w 1608138"/>
                <a:gd name="connsiteY57" fmla="*/ 198438 h 1075928"/>
                <a:gd name="connsiteX58" fmla="*/ 231775 w 1608138"/>
                <a:gd name="connsiteY58" fmla="*/ 250825 h 1075928"/>
                <a:gd name="connsiteX59" fmla="*/ 182563 w 1608138"/>
                <a:gd name="connsiteY59" fmla="*/ 307975 h 1075928"/>
                <a:gd name="connsiteX60" fmla="*/ 141288 w 1608138"/>
                <a:gd name="connsiteY60" fmla="*/ 377825 h 1075928"/>
                <a:gd name="connsiteX61" fmla="*/ 109538 w 1608138"/>
                <a:gd name="connsiteY61" fmla="*/ 455613 h 1075928"/>
                <a:gd name="connsiteX62" fmla="*/ 98425 w 1608138"/>
                <a:gd name="connsiteY62" fmla="*/ 512763 h 1075928"/>
                <a:gd name="connsiteX63" fmla="*/ 92075 w 1608138"/>
                <a:gd name="connsiteY63" fmla="*/ 576263 h 1075928"/>
                <a:gd name="connsiteX64" fmla="*/ 95250 w 1608138"/>
                <a:gd name="connsiteY64" fmla="*/ 642938 h 1075928"/>
                <a:gd name="connsiteX65" fmla="*/ 101600 w 1608138"/>
                <a:gd name="connsiteY65" fmla="*/ 709613 h 1075928"/>
                <a:gd name="connsiteX66" fmla="*/ 109538 w 1608138"/>
                <a:gd name="connsiteY66" fmla="*/ 773113 h 1075928"/>
                <a:gd name="connsiteX67" fmla="*/ 123825 w 1608138"/>
                <a:gd name="connsiteY67" fmla="*/ 825500 h 1075928"/>
                <a:gd name="connsiteX68" fmla="*/ 161925 w 1608138"/>
                <a:gd name="connsiteY68" fmla="*/ 928688 h 1075928"/>
                <a:gd name="connsiteX69" fmla="*/ 207963 w 1608138"/>
                <a:gd name="connsiteY69" fmla="*/ 1030288 h 1075928"/>
                <a:gd name="connsiteX70" fmla="*/ 230783 w 1608138"/>
                <a:gd name="connsiteY70" fmla="*/ 1075928 h 1075928"/>
                <a:gd name="connsiteX71" fmla="*/ 119823 w 1608138"/>
                <a:gd name="connsiteY71" fmla="*/ 1075928 h 1075928"/>
                <a:gd name="connsiteX72" fmla="*/ 101600 w 1608138"/>
                <a:gd name="connsiteY72" fmla="*/ 1038225 h 1075928"/>
                <a:gd name="connsiteX73" fmla="*/ 60325 w 1608138"/>
                <a:gd name="connsiteY73" fmla="*/ 938213 h 1075928"/>
                <a:gd name="connsiteX74" fmla="*/ 28575 w 1608138"/>
                <a:gd name="connsiteY74" fmla="*/ 830263 h 1075928"/>
                <a:gd name="connsiteX75" fmla="*/ 14288 w 1608138"/>
                <a:gd name="connsiteY75" fmla="*/ 769938 h 1075928"/>
                <a:gd name="connsiteX76" fmla="*/ 6350 w 1608138"/>
                <a:gd name="connsiteY76" fmla="*/ 700088 h 1075928"/>
                <a:gd name="connsiteX77" fmla="*/ 0 w 1608138"/>
                <a:gd name="connsiteY77" fmla="*/ 628650 h 1075928"/>
                <a:gd name="connsiteX78" fmla="*/ 0 w 1608138"/>
                <a:gd name="connsiteY78" fmla="*/ 554038 h 1075928"/>
                <a:gd name="connsiteX79" fmla="*/ 9525 w 1608138"/>
                <a:gd name="connsiteY79" fmla="*/ 487363 h 1075928"/>
                <a:gd name="connsiteX80" fmla="*/ 23813 w 1608138"/>
                <a:gd name="connsiteY80" fmla="*/ 423863 h 1075928"/>
                <a:gd name="connsiteX81" fmla="*/ 52388 w 1608138"/>
                <a:gd name="connsiteY81" fmla="*/ 342900 h 1075928"/>
                <a:gd name="connsiteX82" fmla="*/ 95250 w 1608138"/>
                <a:gd name="connsiteY82" fmla="*/ 271463 h 1075928"/>
                <a:gd name="connsiteX83" fmla="*/ 144463 w 1608138"/>
                <a:gd name="connsiteY83" fmla="*/ 204788 h 1075928"/>
                <a:gd name="connsiteX84" fmla="*/ 204788 w 1608138"/>
                <a:gd name="connsiteY84" fmla="*/ 146050 h 1075928"/>
                <a:gd name="connsiteX85" fmla="*/ 271463 w 1608138"/>
                <a:gd name="connsiteY85" fmla="*/ 96838 h 1075928"/>
                <a:gd name="connsiteX86" fmla="*/ 346075 w 1608138"/>
                <a:gd name="connsiteY86" fmla="*/ 63500 h 1075928"/>
                <a:gd name="connsiteX87" fmla="*/ 395288 w 1608138"/>
                <a:gd name="connsiteY87" fmla="*/ 49213 h 1075928"/>
                <a:gd name="connsiteX88" fmla="*/ 447675 w 1608138"/>
                <a:gd name="connsiteY88" fmla="*/ 36513 h 1075928"/>
                <a:gd name="connsiteX89" fmla="*/ 500063 w 1608138"/>
                <a:gd name="connsiteY89" fmla="*/ 28575 h 1075928"/>
                <a:gd name="connsiteX90" fmla="*/ 549275 w 1608138"/>
                <a:gd name="connsiteY90" fmla="*/ 17463 h 1075928"/>
                <a:gd name="connsiteX91" fmla="*/ 595313 w 1608138"/>
                <a:gd name="connsiteY91"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dirty="0">
                <a:latin typeface="Arial" pitchFamily="34" charset="0"/>
                <a:cs typeface="Arial" pitchFamily="34" charset="0"/>
              </a:endParaRPr>
            </a:p>
          </p:txBody>
        </p:sp>
        <p:sp>
          <p:nvSpPr>
            <p:cNvPr id="7" name="Rectangle 12">
              <a:extLst>
                <a:ext uri="{FF2B5EF4-FFF2-40B4-BE49-F238E27FC236}">
                  <a16:creationId xmlns:a16="http://schemas.microsoft.com/office/drawing/2014/main" id="{61E22E80-214D-4266-9DDD-7DB5DC0D242C}"/>
                </a:ext>
              </a:extLst>
            </p:cNvPr>
            <p:cNvSpPr/>
            <p:nvPr/>
          </p:nvSpPr>
          <p:spPr>
            <a:xfrm rot="16200000">
              <a:off x="-152222" y="1607205"/>
              <a:ext cx="329184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44">
              <a:extLst>
                <a:ext uri="{FF2B5EF4-FFF2-40B4-BE49-F238E27FC236}">
                  <a16:creationId xmlns:a16="http://schemas.microsoft.com/office/drawing/2014/main" id="{1812BE10-9CBD-40DF-A4CA-63EDC4C77B1C}"/>
                </a:ext>
              </a:extLst>
            </p:cNvPr>
            <p:cNvGrpSpPr/>
            <p:nvPr/>
          </p:nvGrpSpPr>
          <p:grpSpPr>
            <a:xfrm>
              <a:off x="1291919" y="3215458"/>
              <a:ext cx="376126" cy="376126"/>
              <a:chOff x="1733181" y="3181305"/>
              <a:chExt cx="376126" cy="376126"/>
            </a:xfrm>
          </p:grpSpPr>
          <p:sp>
            <p:nvSpPr>
              <p:cNvPr id="9" name="Oval 9">
                <a:extLst>
                  <a:ext uri="{FF2B5EF4-FFF2-40B4-BE49-F238E27FC236}">
                    <a16:creationId xmlns:a16="http://schemas.microsoft.com/office/drawing/2014/main" id="{13A3A39A-755A-44D3-8E8A-4B29E5B7284C}"/>
                  </a:ext>
                </a:extLst>
              </p:cNvPr>
              <p:cNvSpPr/>
              <p:nvPr/>
            </p:nvSpPr>
            <p:spPr>
              <a:xfrm rot="16200000">
                <a:off x="1733181" y="3181305"/>
                <a:ext cx="376126" cy="37612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0">
                <a:extLst>
                  <a:ext uri="{FF2B5EF4-FFF2-40B4-BE49-F238E27FC236}">
                    <a16:creationId xmlns:a16="http://schemas.microsoft.com/office/drawing/2014/main" id="{00DD71EB-5673-42B4-BAC2-5B8713ACFFB1}"/>
                  </a:ext>
                </a:extLst>
              </p:cNvPr>
              <p:cNvSpPr/>
              <p:nvPr/>
            </p:nvSpPr>
            <p:spPr>
              <a:xfrm rot="16200000">
                <a:off x="1770777" y="3218901"/>
                <a:ext cx="300935" cy="300935"/>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1">
                <a:extLst>
                  <a:ext uri="{FF2B5EF4-FFF2-40B4-BE49-F238E27FC236}">
                    <a16:creationId xmlns:a16="http://schemas.microsoft.com/office/drawing/2014/main" id="{AFCAB99A-03BB-4257-80E3-4B9EE0C22974}"/>
                  </a:ext>
                </a:extLst>
              </p:cNvPr>
              <p:cNvSpPr>
                <a:spLocks noChangeAspect="1"/>
              </p:cNvSpPr>
              <p:nvPr/>
            </p:nvSpPr>
            <p:spPr>
              <a:xfrm rot="16200000" flipH="1">
                <a:off x="1904378" y="3352502"/>
                <a:ext cx="33732" cy="337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投影片編號版面配置區 13">
            <a:extLst>
              <a:ext uri="{FF2B5EF4-FFF2-40B4-BE49-F238E27FC236}">
                <a16:creationId xmlns:a16="http://schemas.microsoft.com/office/drawing/2014/main" id="{4B572E79-C788-4367-8869-C2C70DB647C3}"/>
              </a:ext>
            </a:extLst>
          </p:cNvPr>
          <p:cNvSpPr>
            <a:spLocks noGrp="1"/>
          </p:cNvSpPr>
          <p:nvPr>
            <p:ph type="sldNum" sz="quarter" idx="12"/>
          </p:nvPr>
        </p:nvSpPr>
        <p:spPr/>
        <p:txBody>
          <a:bodyPr/>
          <a:lstStyle/>
          <a:p>
            <a:fld id="{DF4C4211-DC08-42C6-B13C-B804F08D47A0}" type="slidenum">
              <a:rPr lang="zh-TW" altLang="en-US" smtClean="0"/>
              <a:t>36</a:t>
            </a:fld>
            <a:endParaRPr lang="zh-TW" altLang="en-US"/>
          </a:p>
        </p:txBody>
      </p:sp>
    </p:spTree>
    <p:extLst>
      <p:ext uri="{BB962C8B-B14F-4D97-AF65-F5344CB8AC3E}">
        <p14:creationId xmlns:p14="http://schemas.microsoft.com/office/powerpoint/2010/main" val="401325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
            <a:ext cx="9119061" cy="1205315"/>
          </a:xfrm>
          <a:prstGeom prst="rect">
            <a:avLst/>
          </a:prstGeom>
          <a:solidFill>
            <a:srgbClr val="90B4BE"/>
          </a:solidFill>
          <a:ln w="76200">
            <a:solidFill>
              <a:srgbClr val="90B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 name="矩形 7"/>
          <p:cNvSpPr/>
          <p:nvPr/>
        </p:nvSpPr>
        <p:spPr>
          <a:xfrm>
            <a:off x="3275856" y="1205314"/>
            <a:ext cx="5926333" cy="5684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4" name="標題 1"/>
          <p:cNvSpPr>
            <a:spLocks noGrp="1"/>
          </p:cNvSpPr>
          <p:nvPr>
            <p:ph type="title"/>
          </p:nvPr>
        </p:nvSpPr>
        <p:spPr>
          <a:xfrm>
            <a:off x="911109" y="304859"/>
            <a:ext cx="7534275" cy="836612"/>
          </a:xfrm>
        </p:spPr>
        <p:txBody>
          <a:bodyPr vert="horz" lIns="91440" tIns="45720" rIns="91440" bIns="45720" rtlCol="0">
            <a:noAutofit/>
          </a:bodyPr>
          <a:lstStyle/>
          <a:p>
            <a:pPr algn="ctr">
              <a:spcBef>
                <a:spcPts val="1000"/>
              </a:spcBef>
              <a:buFont typeface="Arial" panose="020B0604020202020204" pitchFamily="34" charset="0"/>
            </a:pPr>
            <a:r>
              <a:rPr lang="en-US" altLang="zh-TW" sz="3200" b="1" dirty="0">
                <a:solidFill>
                  <a:schemeClr val="bg1"/>
                </a:solidFill>
                <a:latin typeface="微軟正黑體" panose="020B0604030504040204" pitchFamily="34" charset="-120"/>
                <a:ea typeface="微軟正黑體" panose="020B0604030504040204" pitchFamily="34" charset="-120"/>
                <a:cs typeface="+mn-cs"/>
              </a:rPr>
              <a:t>When talking about HIV, what is the first thing that comes to mind?</a:t>
            </a:r>
            <a:endParaRPr altLang="en-US" sz="3200" b="1" dirty="0">
              <a:solidFill>
                <a:schemeClr val="bg1"/>
              </a:solidFill>
              <a:latin typeface="微軟正黑體" panose="020B0604030504040204" pitchFamily="34" charset="-120"/>
              <a:ea typeface="微軟正黑體" panose="020B0604030504040204" pitchFamily="34" charset="-120"/>
              <a:cs typeface="+mn-cs"/>
            </a:endParaRPr>
          </a:p>
        </p:txBody>
      </p:sp>
      <p:sp>
        <p:nvSpPr>
          <p:cNvPr id="5" name="內容版面配置區 3"/>
          <p:cNvSpPr>
            <a:spLocks noGrp="1"/>
          </p:cNvSpPr>
          <p:nvPr>
            <p:ph sz="quarter" idx="4294967295"/>
          </p:nvPr>
        </p:nvSpPr>
        <p:spPr>
          <a:xfrm>
            <a:off x="3885365" y="1233509"/>
            <a:ext cx="5258635" cy="4488901"/>
          </a:xfrm>
          <a:prstGeom prst="rect">
            <a:avLst/>
          </a:prstGeom>
          <a:solidFill>
            <a:schemeClr val="bg1">
              <a:lumMod val="95000"/>
            </a:schemeClr>
          </a:solidFill>
        </p:spPr>
        <p:txBody>
          <a:bodyPr>
            <a:noAutofit/>
          </a:bodyPr>
          <a:lstStyle/>
          <a:p>
            <a:pPr marL="0" indent="0">
              <a:lnSpc>
                <a:spcPts val="3900"/>
              </a:lnSpc>
              <a:buNone/>
            </a:pPr>
            <a:r>
              <a:rPr lang="en-US" altLang="en-US" sz="2400" b="1" dirty="0">
                <a:solidFill>
                  <a:srgbClr val="093F5C"/>
                </a:solidFill>
                <a:latin typeface="微軟正黑體" panose="020B0604030504040204" pitchFamily="34" charset="-120"/>
                <a:ea typeface="微軟正黑體" panose="020B0604030504040204" pitchFamily="34" charset="-120"/>
              </a:rPr>
              <a:t>A communicable disease</a:t>
            </a:r>
          </a:p>
          <a:p>
            <a:pPr marL="0" indent="0">
              <a:lnSpc>
                <a:spcPts val="3900"/>
              </a:lnSpc>
              <a:buNone/>
            </a:pPr>
            <a:r>
              <a:rPr lang="en-US" altLang="en-US" sz="2400" b="1" dirty="0">
                <a:solidFill>
                  <a:srgbClr val="093F5C"/>
                </a:solidFill>
                <a:latin typeface="微軟正黑體" panose="020B0604030504040204" pitchFamily="34" charset="-120"/>
                <a:ea typeface="微軟正黑體" panose="020B0604030504040204" pitchFamily="34" charset="-120"/>
              </a:rPr>
              <a:t>Homosexuality</a:t>
            </a:r>
          </a:p>
          <a:p>
            <a:pPr marL="0" indent="0">
              <a:lnSpc>
                <a:spcPts val="3900"/>
              </a:lnSpc>
              <a:buNone/>
            </a:pPr>
            <a:r>
              <a:rPr lang="en-US" altLang="en-US" sz="2400" b="1" dirty="0">
                <a:solidFill>
                  <a:srgbClr val="093F5C"/>
                </a:solidFill>
                <a:latin typeface="微軟正黑體" panose="020B0604030504040204" pitchFamily="34" charset="-120"/>
                <a:ea typeface="微軟正黑體" panose="020B0604030504040204" pitchFamily="34" charset="-120"/>
              </a:rPr>
              <a:t>Sexual intercourse</a:t>
            </a:r>
          </a:p>
          <a:p>
            <a:pPr marL="0" indent="0">
              <a:lnSpc>
                <a:spcPts val="3900"/>
              </a:lnSpc>
              <a:buNone/>
            </a:pPr>
            <a:r>
              <a:rPr lang="en-US" altLang="en-US" sz="2400" b="1" dirty="0">
                <a:solidFill>
                  <a:srgbClr val="093F5C"/>
                </a:solidFill>
                <a:latin typeface="微軟正黑體" panose="020B0604030504040204" pitchFamily="34" charset="-120"/>
                <a:ea typeface="微軟正黑體" panose="020B0604030504040204" pitchFamily="34" charset="-120"/>
              </a:rPr>
              <a:t>Sex abuse</a:t>
            </a:r>
          </a:p>
          <a:p>
            <a:pPr marL="0" indent="0">
              <a:lnSpc>
                <a:spcPts val="3900"/>
              </a:lnSpc>
              <a:buNone/>
            </a:pPr>
            <a:r>
              <a:rPr lang="en-US" altLang="en-US" sz="2400" b="1" dirty="0">
                <a:solidFill>
                  <a:srgbClr val="093F5C"/>
                </a:solidFill>
                <a:latin typeface="微軟正黑體" panose="020B0604030504040204" pitchFamily="34" charset="-120"/>
                <a:ea typeface="微軟正黑體" panose="020B0604030504040204" pitchFamily="34" charset="-120"/>
              </a:rPr>
              <a:t>A deadly disease</a:t>
            </a:r>
          </a:p>
          <a:p>
            <a:pPr marL="0" indent="0">
              <a:lnSpc>
                <a:spcPts val="3900"/>
              </a:lnSpc>
              <a:buNone/>
            </a:pPr>
            <a:r>
              <a:rPr lang="en-US" altLang="en-US" sz="2400" b="1" dirty="0">
                <a:solidFill>
                  <a:srgbClr val="093F5C"/>
                </a:solidFill>
                <a:latin typeface="微軟正黑體" panose="020B0604030504040204" pitchFamily="34" charset="-120"/>
                <a:ea typeface="微軟正黑體" panose="020B0604030504040204" pitchFamily="34" charset="-120"/>
              </a:rPr>
              <a:t>Sexually transmitted disease (STD)</a:t>
            </a:r>
          </a:p>
          <a:p>
            <a:pPr marL="0" indent="0">
              <a:lnSpc>
                <a:spcPts val="3900"/>
              </a:lnSpc>
              <a:buNone/>
            </a:pPr>
            <a:r>
              <a:rPr lang="en-US" altLang="en-US" sz="2400" b="1" dirty="0">
                <a:solidFill>
                  <a:srgbClr val="093F5C"/>
                </a:solidFill>
                <a:latin typeface="微軟正黑體" panose="020B0604030504040204" pitchFamily="34" charset="-120"/>
                <a:ea typeface="微軟正黑體" panose="020B0604030504040204" pitchFamily="34" charset="-120"/>
              </a:rPr>
              <a:t>Drugs</a:t>
            </a:r>
          </a:p>
          <a:p>
            <a:pPr marL="0" indent="0">
              <a:lnSpc>
                <a:spcPts val="3900"/>
              </a:lnSpc>
              <a:buNone/>
            </a:pPr>
            <a:r>
              <a:rPr lang="en-US" altLang="en-US" sz="2400" b="1" dirty="0">
                <a:solidFill>
                  <a:srgbClr val="093F5C"/>
                </a:solidFill>
                <a:latin typeface="微軟正黑體" panose="020B0604030504040204" pitchFamily="34" charset="-120"/>
                <a:ea typeface="微軟正黑體" panose="020B0604030504040204" pitchFamily="34" charset="-120"/>
              </a:rPr>
              <a:t>Depressive disorder</a:t>
            </a:r>
          </a:p>
          <a:p>
            <a:pPr marL="0" indent="0">
              <a:lnSpc>
                <a:spcPts val="3900"/>
              </a:lnSpc>
              <a:buNone/>
            </a:pPr>
            <a:r>
              <a:rPr lang="en-US" altLang="en-US" sz="2400" b="1" dirty="0">
                <a:solidFill>
                  <a:srgbClr val="093F5C"/>
                </a:solidFill>
                <a:latin typeface="微軟正黑體" panose="020B0604030504040204" pitchFamily="34" charset="-120"/>
                <a:ea typeface="微軟正黑體" panose="020B0604030504040204" pitchFamily="34" charset="-120"/>
              </a:rPr>
              <a:t>…</a:t>
            </a:r>
            <a:r>
              <a:rPr lang="en-US" altLang="en-US" sz="2400" b="1" dirty="0" err="1">
                <a:solidFill>
                  <a:srgbClr val="093F5C"/>
                </a:solidFill>
                <a:latin typeface="微軟正黑體" panose="020B0604030504040204" pitchFamily="34" charset="-120"/>
                <a:ea typeface="微軟正黑體" panose="020B0604030504040204" pitchFamily="34" charset="-120"/>
              </a:rPr>
              <a:t>etc</a:t>
            </a:r>
            <a:endParaRPr lang="en-US" altLang="en-US" sz="2400" b="1" dirty="0">
              <a:solidFill>
                <a:srgbClr val="093F5C"/>
              </a:solidFill>
              <a:latin typeface="微軟正黑體" panose="020B0604030504040204" pitchFamily="34" charset="-120"/>
              <a:ea typeface="微軟正黑體" panose="020B0604030504040204" pitchFamily="34" charset="-120"/>
            </a:endParaRPr>
          </a:p>
          <a:p>
            <a:pPr marL="0" indent="0">
              <a:lnSpc>
                <a:spcPts val="3900"/>
              </a:lnSpc>
              <a:buNone/>
            </a:pPr>
            <a:endParaRPr altLang="en-US" sz="2400" b="1" dirty="0">
              <a:solidFill>
                <a:srgbClr val="093F5C"/>
              </a:solidFill>
              <a:latin typeface="微軟正黑體" panose="020B0604030504040204" pitchFamily="34" charset="-120"/>
              <a:ea typeface="微軟正黑體" panose="020B0604030504040204" pitchFamily="34" charset="-120"/>
            </a:endParaRPr>
          </a:p>
        </p:txBody>
      </p:sp>
      <p:pic>
        <p:nvPicPr>
          <p:cNvPr id="6" name="Picture 2" descr="http://www.juesatta.com/wp-content/uploads/2009/12/337.jpg">
            <a:hlinkClick r:id="rId2"/>
          </p:cNvPr>
          <p:cNvPicPr>
            <a:picLocks noChangeAspect="1" noChangeArrowheads="1"/>
          </p:cNvPicPr>
          <p:nvPr/>
        </p:nvPicPr>
        <p:blipFill>
          <a:blip r:embed="rId3" cstate="print"/>
          <a:srcRect/>
          <a:stretch>
            <a:fillRect/>
          </a:stretch>
        </p:blipFill>
        <p:spPr bwMode="auto">
          <a:xfrm>
            <a:off x="-1" y="1205316"/>
            <a:ext cx="3454757" cy="5684329"/>
          </a:xfrm>
          <a:prstGeom prst="rect">
            <a:avLst/>
          </a:prstGeom>
          <a:noFill/>
          <a:ln w="9525">
            <a:noFill/>
            <a:miter lim="800000"/>
            <a:headEnd/>
            <a:tailEnd/>
          </a:ln>
        </p:spPr>
      </p:pic>
      <p:pic>
        <p:nvPicPr>
          <p:cNvPr id="10" name="圖片 9"/>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35900" y="1421217"/>
            <a:ext cx="249465" cy="249465"/>
          </a:xfrm>
          <a:prstGeom prst="rect">
            <a:avLst/>
          </a:prstGeom>
        </p:spPr>
      </p:pic>
      <p:pic>
        <p:nvPicPr>
          <p:cNvPr id="12" name="圖片 11"/>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35899" y="2062070"/>
            <a:ext cx="249465" cy="249465"/>
          </a:xfrm>
          <a:prstGeom prst="rect">
            <a:avLst/>
          </a:prstGeom>
        </p:spPr>
      </p:pic>
      <p:pic>
        <p:nvPicPr>
          <p:cNvPr id="13" name="圖片 1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35896" y="2660690"/>
            <a:ext cx="249465" cy="249465"/>
          </a:xfrm>
          <a:prstGeom prst="rect">
            <a:avLst/>
          </a:prstGeom>
        </p:spPr>
      </p:pic>
      <p:pic>
        <p:nvPicPr>
          <p:cNvPr id="14" name="圖片 13"/>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35896" y="3301543"/>
            <a:ext cx="249465" cy="249465"/>
          </a:xfrm>
          <a:prstGeom prst="rect">
            <a:avLst/>
          </a:prstGeom>
        </p:spPr>
      </p:pic>
      <p:pic>
        <p:nvPicPr>
          <p:cNvPr id="15" name="圖片 14"/>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35896" y="3903842"/>
            <a:ext cx="249465" cy="249465"/>
          </a:xfrm>
          <a:prstGeom prst="rect">
            <a:avLst/>
          </a:prstGeom>
        </p:spPr>
      </p:pic>
      <p:pic>
        <p:nvPicPr>
          <p:cNvPr id="16" name="圖片 15"/>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35896" y="4548568"/>
            <a:ext cx="249465" cy="249465"/>
          </a:xfrm>
          <a:prstGeom prst="rect">
            <a:avLst/>
          </a:prstGeom>
        </p:spPr>
      </p:pic>
      <p:pic>
        <p:nvPicPr>
          <p:cNvPr id="17" name="圖片 16"/>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35897" y="5150867"/>
            <a:ext cx="249465" cy="249465"/>
          </a:xfrm>
          <a:prstGeom prst="rect">
            <a:avLst/>
          </a:prstGeom>
        </p:spPr>
      </p:pic>
      <p:pic>
        <p:nvPicPr>
          <p:cNvPr id="18" name="圖片 17"/>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35896" y="5771823"/>
            <a:ext cx="249465" cy="249465"/>
          </a:xfrm>
          <a:prstGeom prst="rect">
            <a:avLst/>
          </a:prstGeom>
        </p:spPr>
      </p:pic>
      <p:sp>
        <p:nvSpPr>
          <p:cNvPr id="2" name="投影片編號版面配置區 1">
            <a:extLst>
              <a:ext uri="{FF2B5EF4-FFF2-40B4-BE49-F238E27FC236}">
                <a16:creationId xmlns:a16="http://schemas.microsoft.com/office/drawing/2014/main" id="{E8F0CDEC-537C-4603-90C2-773629F534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4270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1"/>
            <a:ext cx="9202189" cy="1205315"/>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pic>
        <p:nvPicPr>
          <p:cNvPr id="4" name="圖片 3"/>
          <p:cNvPicPr>
            <a:picLocks noChangeAspect="1"/>
          </p:cNvPicPr>
          <p:nvPr/>
        </p:nvPicPr>
        <p:blipFill rotWithShape="1">
          <a:blip r:embed="rId2"/>
          <a:srcRect l="2529" t="6741"/>
          <a:stretch/>
        </p:blipFill>
        <p:spPr>
          <a:xfrm>
            <a:off x="533817" y="2327142"/>
            <a:ext cx="8037204" cy="4294969"/>
          </a:xfrm>
          <a:prstGeom prst="rect">
            <a:avLst/>
          </a:prstGeom>
        </p:spPr>
      </p:pic>
      <p:cxnSp>
        <p:nvCxnSpPr>
          <p:cNvPr id="5" name="直線單箭頭接點 4"/>
          <p:cNvCxnSpPr/>
          <p:nvPr/>
        </p:nvCxnSpPr>
        <p:spPr>
          <a:xfrm>
            <a:off x="8164963" y="3527709"/>
            <a:ext cx="667512" cy="108921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13"/>
          <p:cNvSpPr>
            <a:spLocks noChangeArrowheads="1"/>
          </p:cNvSpPr>
          <p:nvPr/>
        </p:nvSpPr>
        <p:spPr bwMode="auto">
          <a:xfrm>
            <a:off x="1167942" y="1466206"/>
            <a:ext cx="2576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9999FF"/>
                </a:solidFill>
                <a:effectLst/>
                <a:uLnTx/>
                <a:uFillTx/>
                <a:latin typeface="微軟正黑體" panose="020B0604030504040204" pitchFamily="34" charset="-120"/>
                <a:ea typeface="微軟正黑體" panose="020B0604030504040204" pitchFamily="34" charset="-120"/>
              </a:rPr>
              <a:t>39,669</a:t>
            </a:r>
          </a:p>
        </p:txBody>
      </p:sp>
      <p:sp>
        <p:nvSpPr>
          <p:cNvPr id="7" name="Rectangle 13"/>
          <p:cNvSpPr>
            <a:spLocks noChangeArrowheads="1"/>
          </p:cNvSpPr>
          <p:nvPr/>
        </p:nvSpPr>
        <p:spPr bwMode="auto">
          <a:xfrm>
            <a:off x="3902179" y="1463408"/>
            <a:ext cx="2576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CC0066"/>
                </a:solidFill>
                <a:effectLst/>
                <a:uLnTx/>
                <a:uFillTx/>
                <a:latin typeface="微軟正黑體" panose="020B0604030504040204" pitchFamily="34" charset="-120"/>
                <a:ea typeface="微軟正黑體" panose="020B0604030504040204" pitchFamily="34" charset="-120"/>
              </a:rPr>
              <a:t>18,921</a:t>
            </a:r>
          </a:p>
        </p:txBody>
      </p:sp>
      <p:sp>
        <p:nvSpPr>
          <p:cNvPr id="8" name="Rectangle 13"/>
          <p:cNvSpPr>
            <a:spLocks noChangeArrowheads="1"/>
          </p:cNvSpPr>
          <p:nvPr/>
        </p:nvSpPr>
        <p:spPr bwMode="auto">
          <a:xfrm>
            <a:off x="6534637" y="1492989"/>
            <a:ext cx="1730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rPr>
              <a:t>6,784</a:t>
            </a:r>
          </a:p>
        </p:txBody>
      </p:sp>
      <p:pic>
        <p:nvPicPr>
          <p:cNvPr id="9" name="圖片 8"/>
          <p:cNvPicPr>
            <a:picLocks noChangeAspect="1"/>
          </p:cNvPicPr>
          <p:nvPr/>
        </p:nvPicPr>
        <p:blipFill>
          <a:blip r:embed="rId3"/>
          <a:stretch>
            <a:fillRect/>
          </a:stretch>
        </p:blipFill>
        <p:spPr>
          <a:xfrm>
            <a:off x="1056502" y="2469020"/>
            <a:ext cx="2403678" cy="412753"/>
          </a:xfrm>
          <a:prstGeom prst="rect">
            <a:avLst/>
          </a:prstGeom>
        </p:spPr>
      </p:pic>
      <p:sp>
        <p:nvSpPr>
          <p:cNvPr id="10" name="矩形 9"/>
          <p:cNvSpPr/>
          <p:nvPr/>
        </p:nvSpPr>
        <p:spPr>
          <a:xfrm>
            <a:off x="1402737" y="3132705"/>
            <a:ext cx="2865220" cy="489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11" name="Rectangle 13"/>
          <p:cNvSpPr>
            <a:spLocks noChangeArrowheads="1"/>
          </p:cNvSpPr>
          <p:nvPr/>
        </p:nvSpPr>
        <p:spPr bwMode="auto">
          <a:xfrm>
            <a:off x="797855" y="158565"/>
            <a:ext cx="7509127"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defTabSz="457200" fontAlgn="auto">
              <a:lnSpc>
                <a:spcPct val="90000"/>
              </a:lnSpc>
              <a:spcBef>
                <a:spcPts val="0"/>
              </a:spcBef>
              <a:spcAft>
                <a:spcPts val="0"/>
              </a:spcAft>
            </a:pPr>
            <a:r>
              <a:rPr kumimoji="0" lang="en-US" altLang="zh-TW" sz="3600" b="1" dirty="0">
                <a:solidFill>
                  <a:prstClr val="white"/>
                </a:solidFill>
                <a:latin typeface="微軟正黑體" panose="020B0604030504040204" pitchFamily="34" charset="-120"/>
                <a:ea typeface="微軟正黑體" panose="020B0604030504040204" pitchFamily="34" charset="-120"/>
                <a:cs typeface="Times New Roman" panose="02020603050405020304" pitchFamily="18" charset="0"/>
              </a:rPr>
              <a:t>Reported HIV/AIDS Patients in Taiwan (1984-2019)</a:t>
            </a:r>
          </a:p>
        </p:txBody>
      </p:sp>
      <p:sp>
        <p:nvSpPr>
          <p:cNvPr id="12" name="雲朵形圖說文字 11"/>
          <p:cNvSpPr/>
          <p:nvPr/>
        </p:nvSpPr>
        <p:spPr>
          <a:xfrm>
            <a:off x="1056502" y="3256023"/>
            <a:ext cx="3370175" cy="1381718"/>
          </a:xfrm>
          <a:prstGeom prst="cloudCallout">
            <a:avLst>
              <a:gd name="adj1" fmla="val 60480"/>
              <a:gd name="adj2" fmla="val 45771"/>
            </a:avLst>
          </a:prstGeom>
          <a:solidFill>
            <a:srgbClr val="4A9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36947" fontAlgn="auto">
              <a:spcBef>
                <a:spcPts val="0"/>
              </a:spcBef>
              <a:spcAft>
                <a:spcPts val="0"/>
              </a:spcAft>
            </a:pPr>
            <a:r>
              <a:rPr kumimoji="0" lang="en-US" altLang="zh-TW" b="1" dirty="0">
                <a:solidFill>
                  <a:prstClr val="white"/>
                </a:solidFill>
                <a:latin typeface="微軟正黑體" panose="020B0604030504040204" pitchFamily="34" charset="-120"/>
                <a:ea typeface="微軟正黑體" panose="020B0604030504040204" pitchFamily="34" charset="-120"/>
              </a:rPr>
              <a:t>Taiwan has a low HIV prevalence.</a:t>
            </a:r>
          </a:p>
        </p:txBody>
      </p:sp>
      <p:sp>
        <p:nvSpPr>
          <p:cNvPr id="2" name="投影片編號版面配置區 1">
            <a:extLst>
              <a:ext uri="{FF2B5EF4-FFF2-40B4-BE49-F238E27FC236}">
                <a16:creationId xmlns:a16="http://schemas.microsoft.com/office/drawing/2014/main" id="{8B0FDAA7-AF87-4966-AACF-B72B8975EB5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45F3AD4D-C962-4E80-87EE-A3778CF20912}"/>
              </a:ext>
            </a:extLst>
          </p:cNvPr>
          <p:cNvSpPr txBox="1"/>
          <p:nvPr/>
        </p:nvSpPr>
        <p:spPr>
          <a:xfrm>
            <a:off x="1167942" y="1772659"/>
            <a:ext cx="2631389" cy="276999"/>
          </a:xfrm>
          <a:prstGeom prst="rect">
            <a:avLst/>
          </a:prstGeom>
          <a:solidFill>
            <a:schemeClr val="bg1"/>
          </a:solidFill>
        </p:spPr>
        <p:txBody>
          <a:bodyPr wrap="square" rtlCol="0">
            <a:spAutoFit/>
          </a:bodyPr>
          <a:lstStyle/>
          <a:p>
            <a:pPr algn="ctr"/>
            <a:r>
              <a:rPr lang="en-US" sz="1200" b="1" dirty="0">
                <a:latin typeface="微軟正黑體" panose="020B0604030504040204" pitchFamily="34" charset="-120"/>
                <a:ea typeface="微軟正黑體" panose="020B0604030504040204" pitchFamily="34" charset="-120"/>
                <a:cs typeface="Arial" panose="020B0604020202020204" pitchFamily="34" charset="0"/>
              </a:rPr>
              <a:t>Accumulated HIV Infected Cases</a:t>
            </a:r>
          </a:p>
        </p:txBody>
      </p:sp>
      <p:sp>
        <p:nvSpPr>
          <p:cNvPr id="16" name="文字方塊 15">
            <a:extLst>
              <a:ext uri="{FF2B5EF4-FFF2-40B4-BE49-F238E27FC236}">
                <a16:creationId xmlns:a16="http://schemas.microsoft.com/office/drawing/2014/main" id="{66B285F6-D7F7-47C6-9764-BB411CA00E6F}"/>
              </a:ext>
            </a:extLst>
          </p:cNvPr>
          <p:cNvSpPr txBox="1"/>
          <p:nvPr/>
        </p:nvSpPr>
        <p:spPr>
          <a:xfrm>
            <a:off x="4074539" y="1780136"/>
            <a:ext cx="2232247" cy="276999"/>
          </a:xfrm>
          <a:prstGeom prst="rect">
            <a:avLst/>
          </a:prstGeom>
          <a:solidFill>
            <a:schemeClr val="bg1"/>
          </a:solidFill>
        </p:spPr>
        <p:txBody>
          <a:bodyPr wrap="square" rtlCol="0">
            <a:spAutoFit/>
          </a:bodyPr>
          <a:lstStyle/>
          <a:p>
            <a:pPr algn="ctr"/>
            <a:r>
              <a:rPr lang="en-US" sz="1200" b="1" dirty="0">
                <a:latin typeface="微軟正黑體" panose="020B0604030504040204" pitchFamily="34" charset="-120"/>
                <a:ea typeface="微軟正黑體" panose="020B0604030504040204" pitchFamily="34" charset="-120"/>
                <a:cs typeface="Arial" panose="020B0604020202020204" pitchFamily="34" charset="0"/>
              </a:rPr>
              <a:t>Accumulated AIDS Cases</a:t>
            </a:r>
          </a:p>
        </p:txBody>
      </p:sp>
      <p:sp>
        <p:nvSpPr>
          <p:cNvPr id="17" name="文字方塊 16">
            <a:extLst>
              <a:ext uri="{FF2B5EF4-FFF2-40B4-BE49-F238E27FC236}">
                <a16:creationId xmlns:a16="http://schemas.microsoft.com/office/drawing/2014/main" id="{3BF416DB-4336-4337-BE7A-12DDC29A4BC3}"/>
              </a:ext>
            </a:extLst>
          </p:cNvPr>
          <p:cNvSpPr txBox="1"/>
          <p:nvPr/>
        </p:nvSpPr>
        <p:spPr>
          <a:xfrm>
            <a:off x="6541140" y="1784410"/>
            <a:ext cx="1728192" cy="276999"/>
          </a:xfrm>
          <a:prstGeom prst="rect">
            <a:avLst/>
          </a:prstGeom>
          <a:solidFill>
            <a:schemeClr val="bg1"/>
          </a:solidFill>
        </p:spPr>
        <p:txBody>
          <a:bodyPr wrap="square" rtlCol="0">
            <a:spAutoFit/>
          </a:bodyPr>
          <a:lstStyle/>
          <a:p>
            <a:pPr algn="ctr"/>
            <a:r>
              <a:rPr lang="en-US" sz="1200" b="1" dirty="0">
                <a:latin typeface="微軟正黑體" panose="020B0604030504040204" pitchFamily="34" charset="-120"/>
                <a:ea typeface="微軟正黑體" panose="020B0604030504040204" pitchFamily="34" charset="-120"/>
                <a:cs typeface="Arial" panose="020B0604020202020204" pitchFamily="34" charset="0"/>
              </a:rPr>
              <a:t>Accumulated Deaths</a:t>
            </a:r>
          </a:p>
        </p:txBody>
      </p:sp>
      <p:sp>
        <p:nvSpPr>
          <p:cNvPr id="18" name="矩形 17">
            <a:extLst>
              <a:ext uri="{FF2B5EF4-FFF2-40B4-BE49-F238E27FC236}">
                <a16:creationId xmlns:a16="http://schemas.microsoft.com/office/drawing/2014/main" id="{481C2E0A-853F-4640-85BE-104D5CEF41CF}"/>
              </a:ext>
            </a:extLst>
          </p:cNvPr>
          <p:cNvSpPr/>
          <p:nvPr/>
        </p:nvSpPr>
        <p:spPr>
          <a:xfrm>
            <a:off x="1619672" y="2606604"/>
            <a:ext cx="468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6BC5F248-2BB3-479B-9579-AEC5B23B783E}"/>
              </a:ext>
            </a:extLst>
          </p:cNvPr>
          <p:cNvSpPr/>
          <p:nvPr/>
        </p:nvSpPr>
        <p:spPr>
          <a:xfrm>
            <a:off x="2915816" y="2576259"/>
            <a:ext cx="468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1" name="文字方塊 20">
            <a:extLst>
              <a:ext uri="{FF2B5EF4-FFF2-40B4-BE49-F238E27FC236}">
                <a16:creationId xmlns:a16="http://schemas.microsoft.com/office/drawing/2014/main" id="{BD81C204-E302-4BCD-8E52-D645C1DF7F5F}"/>
              </a:ext>
            </a:extLst>
          </p:cNvPr>
          <p:cNvSpPr txBox="1"/>
          <p:nvPr/>
        </p:nvSpPr>
        <p:spPr>
          <a:xfrm>
            <a:off x="372894" y="2084719"/>
            <a:ext cx="754703" cy="276999"/>
          </a:xfrm>
          <a:prstGeom prst="rect">
            <a:avLst/>
          </a:prstGeom>
          <a:solidFill>
            <a:schemeClr val="bg1"/>
          </a:solidFill>
        </p:spPr>
        <p:txBody>
          <a:bodyPr wrap="square" rtlCol="0">
            <a:spAutoFit/>
          </a:bodyPr>
          <a:lstStyle/>
          <a:p>
            <a:r>
              <a:rPr lang="en-US" sz="1200" b="1" dirty="0">
                <a:latin typeface="微軟正黑體" panose="020B0604030504040204" pitchFamily="34" charset="-120"/>
                <a:ea typeface="微軟正黑體" panose="020B0604030504040204" pitchFamily="34" charset="-120"/>
                <a:cs typeface="Arial" panose="020B0604020202020204" pitchFamily="34" charset="0"/>
              </a:rPr>
              <a:t>Cases</a:t>
            </a:r>
          </a:p>
        </p:txBody>
      </p:sp>
      <p:sp>
        <p:nvSpPr>
          <p:cNvPr id="22" name="文字方塊 21">
            <a:extLst>
              <a:ext uri="{FF2B5EF4-FFF2-40B4-BE49-F238E27FC236}">
                <a16:creationId xmlns:a16="http://schemas.microsoft.com/office/drawing/2014/main" id="{54C77AD1-4484-4AA1-A024-E458FDCA6328}"/>
              </a:ext>
            </a:extLst>
          </p:cNvPr>
          <p:cNvSpPr txBox="1"/>
          <p:nvPr/>
        </p:nvSpPr>
        <p:spPr>
          <a:xfrm>
            <a:off x="6012160" y="2624443"/>
            <a:ext cx="3081545" cy="792088"/>
          </a:xfrm>
          <a:prstGeom prst="rect">
            <a:avLst/>
          </a:prstGeom>
          <a:solidFill>
            <a:schemeClr val="bg1"/>
          </a:solidFill>
        </p:spPr>
        <p:txBody>
          <a:bodyPr wrap="square" rtlCol="0">
            <a:noAutofit/>
          </a:bodyPr>
          <a:lstStyle/>
          <a:p>
            <a:r>
              <a:rPr lang="en-US" sz="1200" b="1"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The number of new cases reduces  year by year through active promotion of comprehensive screening, diagnose, and immediate medication strategies.</a:t>
            </a:r>
          </a:p>
        </p:txBody>
      </p:sp>
      <p:sp>
        <p:nvSpPr>
          <p:cNvPr id="24" name="文字方塊 23">
            <a:extLst>
              <a:ext uri="{FF2B5EF4-FFF2-40B4-BE49-F238E27FC236}">
                <a16:creationId xmlns:a16="http://schemas.microsoft.com/office/drawing/2014/main" id="{B756CB35-5F61-43FE-9A11-965242E4EDB7}"/>
              </a:ext>
            </a:extLst>
          </p:cNvPr>
          <p:cNvSpPr txBox="1"/>
          <p:nvPr/>
        </p:nvSpPr>
        <p:spPr>
          <a:xfrm>
            <a:off x="4319971" y="6261925"/>
            <a:ext cx="754703" cy="276999"/>
          </a:xfrm>
          <a:prstGeom prst="rect">
            <a:avLst/>
          </a:prstGeom>
          <a:solidFill>
            <a:schemeClr val="bg1"/>
          </a:solidFill>
        </p:spPr>
        <p:txBody>
          <a:bodyPr wrap="square" rtlCol="0">
            <a:spAutoFit/>
          </a:bodyPr>
          <a:lstStyle/>
          <a:p>
            <a:r>
              <a:rPr lang="en-US" sz="1200" b="1" dirty="0">
                <a:latin typeface="微軟正黑體" panose="020B0604030504040204" pitchFamily="34" charset="-120"/>
                <a:ea typeface="微軟正黑體" panose="020B0604030504040204" pitchFamily="34" charset="-120"/>
                <a:cs typeface="Arial" panose="020B0604020202020204" pitchFamily="34" charset="0"/>
              </a:rPr>
              <a:t>Year</a:t>
            </a:r>
          </a:p>
        </p:txBody>
      </p:sp>
    </p:spTree>
    <p:extLst>
      <p:ext uri="{BB962C8B-B14F-4D97-AF65-F5344CB8AC3E}">
        <p14:creationId xmlns:p14="http://schemas.microsoft.com/office/powerpoint/2010/main" val="290749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
            <a:ext cx="9202189" cy="1205315"/>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標題 1"/>
          <p:cNvSpPr>
            <a:spLocks noGrp="1"/>
          </p:cNvSpPr>
          <p:nvPr>
            <p:ph type="title"/>
          </p:nvPr>
        </p:nvSpPr>
        <p:spPr>
          <a:xfrm>
            <a:off x="231153" y="177973"/>
            <a:ext cx="8675891" cy="9787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a:r>
              <a:rPr lang="en-US" altLang="zh-TW" sz="32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Epidemic Status in Taiwan: Unsafe sexual behavior is the major path of transmission</a:t>
            </a:r>
            <a:endParaRPr lang="zh-TW" altLang="en-US" sz="32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投影片編號版面配置區 1">
            <a:extLst>
              <a:ext uri="{FF2B5EF4-FFF2-40B4-BE49-F238E27FC236}">
                <a16:creationId xmlns:a16="http://schemas.microsoft.com/office/drawing/2014/main" id="{3C6EBA23-2D56-49C9-ACA6-BEB3A0A51F9E}"/>
              </a:ext>
            </a:extLst>
          </p:cNvPr>
          <p:cNvSpPr>
            <a:spLocks noGrp="1"/>
          </p:cNvSpPr>
          <p:nvPr>
            <p:ph type="sldNum" sz="quarter" idx="12"/>
          </p:nvPr>
        </p:nvSpPr>
        <p:spPr/>
        <p:txBody>
          <a:bodyPr/>
          <a:lstStyle/>
          <a:p>
            <a:fld id="{DF4C4211-DC08-42C6-B13C-B804F08D47A0}" type="slidenum">
              <a:rPr lang="zh-TW" altLang="en-US" smtClean="0">
                <a:latin typeface="微軟正黑體" panose="020B0604030504040204" pitchFamily="34" charset="-120"/>
                <a:ea typeface="微軟正黑體" panose="020B0604030504040204" pitchFamily="34" charset="-120"/>
              </a:rPr>
              <a:t>6</a:t>
            </a:fld>
            <a:endParaRPr lang="zh-TW" altLang="en-US">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a:stretch>
            <a:fillRect/>
          </a:stretch>
        </p:blipFill>
        <p:spPr>
          <a:xfrm>
            <a:off x="94246" y="1306255"/>
            <a:ext cx="8949704" cy="5517358"/>
          </a:xfrm>
          <a:prstGeom prst="rect">
            <a:avLst/>
          </a:prstGeom>
        </p:spPr>
      </p:pic>
    </p:spTree>
    <p:extLst>
      <p:ext uri="{BB962C8B-B14F-4D97-AF65-F5344CB8AC3E}">
        <p14:creationId xmlns:p14="http://schemas.microsoft.com/office/powerpoint/2010/main" val="69535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9202189" cy="1205315"/>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 name="群組 21"/>
          <p:cNvGrpSpPr/>
          <p:nvPr/>
        </p:nvGrpSpPr>
        <p:grpSpPr>
          <a:xfrm>
            <a:off x="-523701" y="1385829"/>
            <a:ext cx="10145324" cy="5098097"/>
            <a:chOff x="303774" y="1402456"/>
            <a:chExt cx="8209395" cy="4962298"/>
          </a:xfrm>
        </p:grpSpPr>
        <p:grpSp>
          <p:nvGrpSpPr>
            <p:cNvPr id="5" name="群組 4"/>
            <p:cNvGrpSpPr/>
            <p:nvPr/>
          </p:nvGrpSpPr>
          <p:grpSpPr>
            <a:xfrm>
              <a:off x="626892" y="1402456"/>
              <a:ext cx="7541608" cy="1465293"/>
              <a:chOff x="1764793" y="1397535"/>
              <a:chExt cx="8174735" cy="2482782"/>
            </a:xfrm>
          </p:grpSpPr>
          <p:pic>
            <p:nvPicPr>
              <p:cNvPr id="6" name="圖片 5"/>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47188"/>
              <a:stretch/>
            </p:blipFill>
            <p:spPr>
              <a:xfrm>
                <a:off x="1764793" y="1397535"/>
                <a:ext cx="4672584" cy="2467688"/>
              </a:xfrm>
              <a:prstGeom prst="rect">
                <a:avLst/>
              </a:prstGeom>
            </p:spPr>
          </p:pic>
          <p:pic>
            <p:nvPicPr>
              <p:cNvPr id="7" name="圖片 6"/>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4231" b="47188"/>
              <a:stretch/>
            </p:blipFill>
            <p:spPr>
              <a:xfrm>
                <a:off x="5925312" y="1397535"/>
                <a:ext cx="4014216" cy="2471750"/>
              </a:xfrm>
              <a:prstGeom prst="rect">
                <a:avLst/>
              </a:prstGeom>
            </p:spPr>
          </p:pic>
          <p:sp>
            <p:nvSpPr>
              <p:cNvPr id="8" name="矩形 7"/>
              <p:cNvSpPr/>
              <p:nvPr/>
            </p:nvSpPr>
            <p:spPr>
              <a:xfrm>
                <a:off x="2537038" y="2631613"/>
                <a:ext cx="6801937" cy="1248704"/>
              </a:xfrm>
              <a:prstGeom prst="rect">
                <a:avLst/>
              </a:prstGeom>
              <a:solidFill>
                <a:srgbClr val="B6CCDF"/>
              </a:solidFill>
            </p:spPr>
            <p:txBody>
              <a:bodyPr wrap="square">
                <a:spAutoFit/>
              </a:bodyPr>
              <a:lstStyle/>
              <a:p>
                <a:pPr>
                  <a:lnSpc>
                    <a:spcPct val="90000"/>
                  </a:lnSpc>
                </a:pPr>
                <a:r>
                  <a:rPr lang="en-US" altLang="zh-TW" sz="2400" b="1" dirty="0">
                    <a:solidFill>
                      <a:srgbClr val="093F5C"/>
                    </a:solidFill>
                    <a:latin typeface="微軟正黑體" panose="020B0604030504040204" pitchFamily="34" charset="-120"/>
                    <a:ea typeface="微軟正黑體" panose="020B0604030504040204" pitchFamily="34" charset="-120"/>
                  </a:rPr>
                  <a:t>Achieve the UNAIDS 90–90–90 targets by 2020</a:t>
                </a:r>
              </a:p>
              <a:p>
                <a:pPr>
                  <a:lnSpc>
                    <a:spcPct val="90000"/>
                  </a:lnSpc>
                </a:pPr>
                <a:r>
                  <a:rPr lang="en-US" altLang="zh-TW" sz="2400" b="1" dirty="0">
                    <a:solidFill>
                      <a:srgbClr val="093F5C"/>
                    </a:solidFill>
                    <a:latin typeface="微軟正黑體" panose="020B0604030504040204" pitchFamily="34" charset="-120"/>
                    <a:ea typeface="微軟正黑體" panose="020B0604030504040204" pitchFamily="34" charset="-120"/>
                  </a:rPr>
                  <a:t>to end the HIV epidemic by 2030.</a:t>
                </a:r>
              </a:p>
            </p:txBody>
          </p:sp>
        </p:grpSp>
        <p:grpSp>
          <p:nvGrpSpPr>
            <p:cNvPr id="9" name="群組 8"/>
            <p:cNvGrpSpPr/>
            <p:nvPr/>
          </p:nvGrpSpPr>
          <p:grpSpPr>
            <a:xfrm>
              <a:off x="303774" y="2858841"/>
              <a:ext cx="8209395" cy="3505913"/>
              <a:chOff x="914400" y="2969246"/>
              <a:chExt cx="10213848" cy="3724162"/>
            </a:xfrm>
          </p:grpSpPr>
          <p:pic>
            <p:nvPicPr>
              <p:cNvPr id="10" name="圖片 9"/>
              <p:cNvPicPr>
                <a:picLocks noChangeAspect="1"/>
              </p:cNvPicPr>
              <p:nvPr/>
            </p:nvPicPr>
            <p:blipFill rotWithShape="1">
              <a:blip r:embed="rId3">
                <a:extLst>
                  <a:ext uri="{28A0092B-C50C-407E-A947-70E740481C1C}">
                    <a14:useLocalDpi xmlns:a14="http://schemas.microsoft.com/office/drawing/2010/main" val="0"/>
                  </a:ext>
                </a:extLst>
              </a:blip>
              <a:srcRect t="29884"/>
              <a:stretch/>
            </p:blipFill>
            <p:spPr>
              <a:xfrm>
                <a:off x="914400" y="2969246"/>
                <a:ext cx="10213848" cy="3724162"/>
              </a:xfrm>
              <a:prstGeom prst="rect">
                <a:avLst/>
              </a:prstGeom>
            </p:spPr>
          </p:pic>
          <p:sp>
            <p:nvSpPr>
              <p:cNvPr id="11" name="矩形 10"/>
              <p:cNvSpPr/>
              <p:nvPr/>
            </p:nvSpPr>
            <p:spPr bwMode="auto">
              <a:xfrm>
                <a:off x="2569464" y="3200400"/>
                <a:ext cx="5568696" cy="2487168"/>
              </a:xfrm>
              <a:prstGeom prst="rect">
                <a:avLst/>
              </a:prstGeom>
              <a:solidFill>
                <a:srgbClr val="F9F3F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2000" b="0" i="0" u="none" strike="noStrike" cap="none" normalizeH="0" baseline="0">
                  <a:ln>
                    <a:noFill/>
                  </a:ln>
                  <a:solidFill>
                    <a:schemeClr val="tx1"/>
                  </a:solidFill>
                  <a:effectLst/>
                  <a:latin typeface="Calibri" pitchFamily="34" charset="0"/>
                  <a:ea typeface="宋体" pitchFamily="2" charset="-122"/>
                </a:endParaRPr>
              </a:p>
            </p:txBody>
          </p:sp>
        </p:grpSp>
        <p:sp>
          <p:nvSpPr>
            <p:cNvPr id="12" name="矩形 11"/>
            <p:cNvSpPr/>
            <p:nvPr/>
          </p:nvSpPr>
          <p:spPr>
            <a:xfrm>
              <a:off x="750699" y="3783194"/>
              <a:ext cx="1448877" cy="844811"/>
            </a:xfrm>
            <a:prstGeom prst="rect">
              <a:avLst/>
            </a:prstGeom>
            <a:solidFill>
              <a:srgbClr val="F9F3F1"/>
            </a:solidFill>
          </p:spPr>
          <p:txBody>
            <a:bodyPr wrap="square">
              <a:spAutoFit/>
            </a:bodyPr>
            <a:lstStyle/>
            <a:p>
              <a:pPr>
                <a:lnSpc>
                  <a:spcPct val="90000"/>
                </a:lnSpc>
              </a:pPr>
              <a:r>
                <a:rPr lang="en-US" altLang="zh-TW" sz="1400" b="1" dirty="0">
                  <a:solidFill>
                    <a:srgbClr val="093F5C"/>
                  </a:solidFill>
                  <a:latin typeface="微軟正黑體" panose="020B0604030504040204" pitchFamily="34" charset="-120"/>
                  <a:ea typeface="微軟正黑體" panose="020B0604030504040204" pitchFamily="34" charset="-120"/>
                </a:rPr>
                <a:t>UNAIDS 90–90–90 Targets mean to achieve the following by 2020:</a:t>
              </a:r>
            </a:p>
          </p:txBody>
        </p:sp>
        <p:sp>
          <p:nvSpPr>
            <p:cNvPr id="17" name="向右箭號 16"/>
            <p:cNvSpPr/>
            <p:nvPr/>
          </p:nvSpPr>
          <p:spPr>
            <a:xfrm>
              <a:off x="838520" y="5306164"/>
              <a:ext cx="560798" cy="521280"/>
            </a:xfrm>
            <a:prstGeom prst="rightArrow">
              <a:avLst/>
            </a:prstGeom>
            <a:solidFill>
              <a:srgbClr val="49AED5"/>
            </a:solidFill>
            <a:ln>
              <a:solidFill>
                <a:srgbClr val="49A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pic>
          <p:nvPicPr>
            <p:cNvPr id="18" name="圖片 17"/>
            <p:cNvPicPr>
              <a:picLocks noChangeAspect="1"/>
            </p:cNvPicPr>
            <p:nvPr/>
          </p:nvPicPr>
          <p:blipFill rotWithShape="1">
            <a:blip r:embed="rId4">
              <a:extLst>
                <a:ext uri="{28A0092B-C50C-407E-A947-70E740481C1C}">
                  <a14:useLocalDpi xmlns:a14="http://schemas.microsoft.com/office/drawing/2010/main" val="0"/>
                </a:ext>
              </a:extLst>
            </a:blip>
            <a:srcRect t="42144" b="33607"/>
            <a:stretch/>
          </p:blipFill>
          <p:spPr>
            <a:xfrm>
              <a:off x="2154684" y="4439052"/>
              <a:ext cx="5639828" cy="600419"/>
            </a:xfrm>
            <a:prstGeom prst="rect">
              <a:avLst/>
            </a:prstGeom>
            <a:solidFill>
              <a:srgbClr val="F9F3F1"/>
            </a:solidFill>
          </p:spPr>
        </p:pic>
        <p:sp>
          <p:nvSpPr>
            <p:cNvPr id="19" name="文字方塊 18"/>
            <p:cNvSpPr txBox="1"/>
            <p:nvPr/>
          </p:nvSpPr>
          <p:spPr>
            <a:xfrm>
              <a:off x="2545133" y="2936459"/>
              <a:ext cx="1335622" cy="769441"/>
            </a:xfrm>
            <a:prstGeom prst="rect">
              <a:avLst/>
            </a:prstGeom>
            <a:noFill/>
          </p:spPr>
          <p:txBody>
            <a:bodyPr wrap="none" rtlCol="0">
              <a:spAutoFit/>
            </a:bodyPr>
            <a:lstStyle/>
            <a:p>
              <a:r>
                <a:rPr lang="en-US" altLang="zh-TW" sz="4400" dirty="0">
                  <a:solidFill>
                    <a:srgbClr val="49AED5"/>
                  </a:solidFill>
                  <a:latin typeface="微軟正黑體" panose="020B0604030504040204" pitchFamily="34" charset="-120"/>
                  <a:ea typeface="微軟正黑體" panose="020B0604030504040204" pitchFamily="34" charset="-120"/>
                </a:rPr>
                <a:t>90%</a:t>
              </a:r>
            </a:p>
          </p:txBody>
        </p:sp>
        <p:sp>
          <p:nvSpPr>
            <p:cNvPr id="20" name="文字方塊 19"/>
            <p:cNvSpPr txBox="1"/>
            <p:nvPr/>
          </p:nvSpPr>
          <p:spPr>
            <a:xfrm>
              <a:off x="4470711" y="2936459"/>
              <a:ext cx="1335622" cy="769441"/>
            </a:xfrm>
            <a:prstGeom prst="rect">
              <a:avLst/>
            </a:prstGeom>
            <a:noFill/>
          </p:spPr>
          <p:txBody>
            <a:bodyPr wrap="none" rtlCol="0">
              <a:spAutoFit/>
            </a:bodyPr>
            <a:lstStyle>
              <a:defPPr>
                <a:defRPr lang="en-US"/>
              </a:defPPr>
              <a:lvl1pPr>
                <a:defRPr sz="4400">
                  <a:solidFill>
                    <a:srgbClr val="49AED5"/>
                  </a:solidFill>
                  <a:latin typeface="微軟正黑體" panose="020B0604030504040204" pitchFamily="34" charset="-120"/>
                  <a:ea typeface="微軟正黑體" panose="020B0604030504040204" pitchFamily="34" charset="-120"/>
                </a:defRPr>
              </a:lvl1pPr>
            </a:lstStyle>
            <a:p>
              <a:r>
                <a:rPr lang="en-US" altLang="zh-TW" dirty="0"/>
                <a:t>90%</a:t>
              </a:r>
            </a:p>
          </p:txBody>
        </p:sp>
        <p:sp>
          <p:nvSpPr>
            <p:cNvPr id="21" name="文字方塊 20"/>
            <p:cNvSpPr txBox="1"/>
            <p:nvPr/>
          </p:nvSpPr>
          <p:spPr>
            <a:xfrm>
              <a:off x="6440562" y="2936459"/>
              <a:ext cx="1335622" cy="769441"/>
            </a:xfrm>
            <a:prstGeom prst="rect">
              <a:avLst/>
            </a:prstGeom>
            <a:noFill/>
          </p:spPr>
          <p:txBody>
            <a:bodyPr wrap="none" rtlCol="0">
              <a:spAutoFit/>
            </a:bodyPr>
            <a:lstStyle>
              <a:defPPr>
                <a:defRPr lang="en-US"/>
              </a:defPPr>
              <a:lvl1pPr>
                <a:defRPr sz="4400">
                  <a:solidFill>
                    <a:srgbClr val="49AED5"/>
                  </a:solidFill>
                  <a:latin typeface="微軟正黑體" panose="020B0604030504040204" pitchFamily="34" charset="-120"/>
                  <a:ea typeface="微軟正黑體" panose="020B0604030504040204" pitchFamily="34" charset="-120"/>
                </a:defRPr>
              </a:lvl1pPr>
            </a:lstStyle>
            <a:p>
              <a:r>
                <a:rPr lang="en-US" altLang="zh-TW" dirty="0"/>
                <a:t>90%</a:t>
              </a:r>
            </a:p>
          </p:txBody>
        </p:sp>
      </p:grpSp>
      <p:sp>
        <p:nvSpPr>
          <p:cNvPr id="23" name="標題 1">
            <a:extLst>
              <a:ext uri="{FF2B5EF4-FFF2-40B4-BE49-F238E27FC236}">
                <a16:creationId xmlns:a16="http://schemas.microsoft.com/office/drawing/2014/main" id="{0CC5AF82-60C0-413D-AC3C-6CA6DB480B92}"/>
              </a:ext>
            </a:extLst>
          </p:cNvPr>
          <p:cNvSpPr>
            <a:spLocks noGrp="1"/>
          </p:cNvSpPr>
          <p:nvPr>
            <p:ph type="title"/>
          </p:nvPr>
        </p:nvSpPr>
        <p:spPr>
          <a:xfrm>
            <a:off x="145924" y="218565"/>
            <a:ext cx="8975188" cy="994172"/>
          </a:xfrm>
        </p:spPr>
        <p:txBody>
          <a:bodyPr vert="horz" lIns="91440" tIns="45720" rIns="91440" bIns="45720" rtlCol="0" anchor="ctr">
            <a:noAutofit/>
          </a:bodyPr>
          <a:lstStyle/>
          <a:p>
            <a:pPr algn="ctr"/>
            <a:r>
              <a:rPr lang="en-US" altLang="zh-TW" sz="3600" b="1" dirty="0">
                <a:solidFill>
                  <a:schemeClr val="bg1"/>
                </a:solidFill>
                <a:latin typeface="微軟正黑體" panose="020B0604030504040204" pitchFamily="34" charset="-120"/>
                <a:ea typeface="微軟正黑體" panose="020B0604030504040204" pitchFamily="34" charset="-120"/>
              </a:rPr>
              <a:t>UNAIDS 90–90–90 Targets 2020</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B125557A-60B2-43E9-8FD5-EAF73DC97442}"/>
              </a:ext>
            </a:extLst>
          </p:cNvPr>
          <p:cNvSpPr>
            <a:spLocks noGrp="1"/>
          </p:cNvSpPr>
          <p:nvPr>
            <p:ph type="sldNum" sz="quarter" idx="12"/>
          </p:nvPr>
        </p:nvSpPr>
        <p:spPr>
          <a:xfrm>
            <a:off x="6453581" y="6414200"/>
            <a:ext cx="2057400" cy="365125"/>
          </a:xfrm>
        </p:spPr>
        <p:txBody>
          <a:bodyPr/>
          <a:lstStyle/>
          <a:p>
            <a:fld id="{DF4C4211-DC08-42C6-B13C-B804F08D47A0}" type="slidenum">
              <a:rPr lang="zh-TW" altLang="en-US" smtClean="0"/>
              <a:t>7</a:t>
            </a:fld>
            <a:endParaRPr lang="zh-TW" altLang="en-US"/>
          </a:p>
        </p:txBody>
      </p:sp>
      <p:sp>
        <p:nvSpPr>
          <p:cNvPr id="24" name="矩形 23">
            <a:extLst>
              <a:ext uri="{FF2B5EF4-FFF2-40B4-BE49-F238E27FC236}">
                <a16:creationId xmlns:a16="http://schemas.microsoft.com/office/drawing/2014/main" id="{16D95DA7-2C4D-4E45-90B5-06A2F28A9763}"/>
              </a:ext>
            </a:extLst>
          </p:cNvPr>
          <p:cNvSpPr/>
          <p:nvPr/>
        </p:nvSpPr>
        <p:spPr>
          <a:xfrm>
            <a:off x="1837485" y="3687759"/>
            <a:ext cx="2088233" cy="812530"/>
          </a:xfrm>
          <a:prstGeom prst="rect">
            <a:avLst/>
          </a:prstGeom>
          <a:noFill/>
        </p:spPr>
        <p:txBody>
          <a:bodyPr wrap="square">
            <a:spAutoFit/>
          </a:bodyPr>
          <a:lstStyle/>
          <a:p>
            <a:pPr algn="ctr">
              <a:lnSpc>
                <a:spcPct val="90000"/>
              </a:lnSpc>
            </a:pPr>
            <a:r>
              <a:rPr lang="en-US" sz="1300" dirty="0">
                <a:latin typeface="微軟正黑體" panose="020B0604030504040204" pitchFamily="34" charset="-120"/>
                <a:ea typeface="微軟正黑體" panose="020B0604030504040204" pitchFamily="34" charset="-120"/>
                <a:cs typeface="Arial" panose="020B0604020202020204" pitchFamily="34" charset="0"/>
              </a:rPr>
              <a:t>of all people living with HIV</a:t>
            </a:r>
            <a:br>
              <a:rPr lang="en-US" sz="1300" dirty="0">
                <a:latin typeface="微軟正黑體" panose="020B0604030504040204" pitchFamily="34" charset="-120"/>
                <a:ea typeface="微軟正黑體" panose="020B0604030504040204" pitchFamily="34" charset="-120"/>
                <a:cs typeface="Arial" panose="020B0604020202020204" pitchFamily="34" charset="0"/>
              </a:rPr>
            </a:br>
            <a:r>
              <a:rPr lang="en-US" sz="1300" dirty="0">
                <a:latin typeface="微軟正黑體" panose="020B0604030504040204" pitchFamily="34" charset="-120"/>
                <a:ea typeface="微軟正黑體" panose="020B0604030504040204" pitchFamily="34" charset="-120"/>
                <a:cs typeface="Arial" panose="020B0604020202020204" pitchFamily="34" charset="0"/>
              </a:rPr>
              <a:t> will know their HIV status.</a:t>
            </a:r>
          </a:p>
        </p:txBody>
      </p:sp>
      <p:sp>
        <p:nvSpPr>
          <p:cNvPr id="25" name="矩形 24">
            <a:extLst>
              <a:ext uri="{FF2B5EF4-FFF2-40B4-BE49-F238E27FC236}">
                <a16:creationId xmlns:a16="http://schemas.microsoft.com/office/drawing/2014/main" id="{3F8B768A-A7F1-4AED-8130-A909CCBBE018}"/>
              </a:ext>
            </a:extLst>
          </p:cNvPr>
          <p:cNvSpPr/>
          <p:nvPr/>
        </p:nvSpPr>
        <p:spPr>
          <a:xfrm>
            <a:off x="4044597" y="3692623"/>
            <a:ext cx="2448272" cy="812530"/>
          </a:xfrm>
          <a:prstGeom prst="rect">
            <a:avLst/>
          </a:prstGeom>
          <a:noFill/>
        </p:spPr>
        <p:txBody>
          <a:bodyPr wrap="square">
            <a:spAutoFit/>
          </a:bodyPr>
          <a:lstStyle/>
          <a:p>
            <a:pPr algn="ctr">
              <a:lnSpc>
                <a:spcPct val="90000"/>
              </a:lnSpc>
            </a:pPr>
            <a:r>
              <a:rPr lang="en-US" sz="1300" dirty="0">
                <a:latin typeface="微軟正黑體" panose="020B0604030504040204" pitchFamily="34" charset="-120"/>
                <a:ea typeface="微軟正黑體" panose="020B0604030504040204" pitchFamily="34" charset="-120"/>
                <a:cs typeface="Arial" panose="020B0604020202020204" pitchFamily="34" charset="0"/>
              </a:rPr>
              <a:t>of all people with diagnosed HIV infection</a:t>
            </a:r>
            <a:br>
              <a:rPr lang="en-US" sz="1300" dirty="0">
                <a:latin typeface="微軟正黑體" panose="020B0604030504040204" pitchFamily="34" charset="-120"/>
                <a:ea typeface="微軟正黑體" panose="020B0604030504040204" pitchFamily="34" charset="-120"/>
                <a:cs typeface="Arial" panose="020B0604020202020204" pitchFamily="34" charset="0"/>
              </a:rPr>
            </a:br>
            <a:r>
              <a:rPr lang="en-US" sz="1300" dirty="0">
                <a:latin typeface="微軟正黑體" panose="020B0604030504040204" pitchFamily="34" charset="-120"/>
                <a:ea typeface="微軟正黑體" panose="020B0604030504040204" pitchFamily="34" charset="-120"/>
                <a:cs typeface="Arial" panose="020B0604020202020204" pitchFamily="34" charset="0"/>
              </a:rPr>
              <a:t> will receive sustained antiretroviral therapy.</a:t>
            </a:r>
          </a:p>
        </p:txBody>
      </p:sp>
      <p:sp>
        <p:nvSpPr>
          <p:cNvPr id="26" name="矩形 25">
            <a:extLst>
              <a:ext uri="{FF2B5EF4-FFF2-40B4-BE49-F238E27FC236}">
                <a16:creationId xmlns:a16="http://schemas.microsoft.com/office/drawing/2014/main" id="{55BED066-C0EF-4540-85FD-0F7E1AF8B0D0}"/>
              </a:ext>
            </a:extLst>
          </p:cNvPr>
          <p:cNvSpPr/>
          <p:nvPr/>
        </p:nvSpPr>
        <p:spPr>
          <a:xfrm>
            <a:off x="6594301" y="3688206"/>
            <a:ext cx="2120873" cy="812530"/>
          </a:xfrm>
          <a:prstGeom prst="rect">
            <a:avLst/>
          </a:prstGeom>
          <a:noFill/>
        </p:spPr>
        <p:txBody>
          <a:bodyPr wrap="square">
            <a:spAutoFit/>
          </a:bodyPr>
          <a:lstStyle/>
          <a:p>
            <a:pPr algn="ctr">
              <a:lnSpc>
                <a:spcPct val="90000"/>
              </a:lnSpc>
            </a:pPr>
            <a:r>
              <a:rPr lang="en-US" sz="1300" dirty="0">
                <a:latin typeface="微軟正黑體" panose="020B0604030504040204" pitchFamily="34" charset="-120"/>
                <a:ea typeface="微軟正黑體" panose="020B0604030504040204" pitchFamily="34" charset="-120"/>
                <a:cs typeface="Arial" panose="020B0604020202020204" pitchFamily="34" charset="0"/>
              </a:rPr>
              <a:t>of all people receiving antiretroviral therapy</a:t>
            </a:r>
            <a:br>
              <a:rPr lang="en-US" sz="1300" dirty="0">
                <a:latin typeface="微軟正黑體" panose="020B0604030504040204" pitchFamily="34" charset="-120"/>
                <a:ea typeface="微軟正黑體" panose="020B0604030504040204" pitchFamily="34" charset="-120"/>
                <a:cs typeface="Arial" panose="020B0604020202020204" pitchFamily="34" charset="0"/>
              </a:rPr>
            </a:br>
            <a:r>
              <a:rPr lang="en-US" sz="1300" dirty="0">
                <a:latin typeface="微軟正黑體" panose="020B0604030504040204" pitchFamily="34" charset="-120"/>
                <a:ea typeface="微軟正黑體" panose="020B0604030504040204" pitchFamily="34" charset="-120"/>
                <a:cs typeface="Arial" panose="020B0604020202020204" pitchFamily="34" charset="0"/>
              </a:rPr>
              <a:t>will have viral suppression.</a:t>
            </a:r>
          </a:p>
        </p:txBody>
      </p:sp>
      <p:sp>
        <p:nvSpPr>
          <p:cNvPr id="3" name="矩形 2">
            <a:extLst>
              <a:ext uri="{FF2B5EF4-FFF2-40B4-BE49-F238E27FC236}">
                <a16:creationId xmlns:a16="http://schemas.microsoft.com/office/drawing/2014/main" id="{31D2AF25-D0F4-41E7-9855-A0025306947F}"/>
              </a:ext>
            </a:extLst>
          </p:cNvPr>
          <p:cNvSpPr/>
          <p:nvPr/>
        </p:nvSpPr>
        <p:spPr>
          <a:xfrm>
            <a:off x="792242" y="5174095"/>
            <a:ext cx="8276753" cy="1021795"/>
          </a:xfrm>
          <a:prstGeom prst="rect">
            <a:avLst/>
          </a:prstGeom>
          <a:solidFill>
            <a:srgbClr val="F9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7" name="矩形 26">
            <a:extLst>
              <a:ext uri="{FF2B5EF4-FFF2-40B4-BE49-F238E27FC236}">
                <a16:creationId xmlns:a16="http://schemas.microsoft.com/office/drawing/2014/main" id="{2C18255B-243E-4AEC-B22F-9EF6A66620D2}"/>
              </a:ext>
            </a:extLst>
          </p:cNvPr>
          <p:cNvSpPr/>
          <p:nvPr/>
        </p:nvSpPr>
        <p:spPr>
          <a:xfrm>
            <a:off x="830193" y="5354172"/>
            <a:ext cx="8202615" cy="707886"/>
          </a:xfrm>
          <a:prstGeom prst="rect">
            <a:avLst/>
          </a:prstGeom>
          <a:solidFill>
            <a:srgbClr val="F9F3F1"/>
          </a:solidFill>
        </p:spPr>
        <p:txBody>
          <a:bodyPr wrap="square" anchor="ctr">
            <a:spAutoFit/>
          </a:bodyPr>
          <a:lstStyle/>
          <a:p>
            <a:r>
              <a:rPr lang="en-US" sz="2000" dirty="0">
                <a:latin typeface="微軟正黑體" panose="020B0604030504040204" pitchFamily="34" charset="-120"/>
                <a:ea typeface="微軟正黑體" panose="020B0604030504040204" pitchFamily="34" charset="-120"/>
                <a:cs typeface="Arial" panose="020B0604020202020204" pitchFamily="34" charset="0"/>
              </a:rPr>
              <a:t>HIV viral loads are undetected in blood, as healthy as ordinary people, transmission risk reduced significantly. </a:t>
            </a:r>
          </a:p>
        </p:txBody>
      </p:sp>
    </p:spTree>
    <p:extLst>
      <p:ext uri="{BB962C8B-B14F-4D97-AF65-F5344CB8AC3E}">
        <p14:creationId xmlns:p14="http://schemas.microsoft.com/office/powerpoint/2010/main" val="195739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p:cNvGrpSpPr/>
          <p:nvPr/>
        </p:nvGrpSpPr>
        <p:grpSpPr>
          <a:xfrm>
            <a:off x="1" y="1436681"/>
            <a:ext cx="8957867" cy="1977393"/>
            <a:chOff x="-9208" y="1183676"/>
            <a:chExt cx="9144000" cy="2074405"/>
          </a:xfrm>
        </p:grpSpPr>
        <p:pic>
          <p:nvPicPr>
            <p:cNvPr id="33" name="圖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8" y="1183676"/>
              <a:ext cx="9144000" cy="2074405"/>
            </a:xfrm>
            <a:prstGeom prst="rect">
              <a:avLst/>
            </a:prstGeom>
          </p:spPr>
        </p:pic>
        <p:sp>
          <p:nvSpPr>
            <p:cNvPr id="34" name="文字方塊 33"/>
            <p:cNvSpPr txBox="1"/>
            <p:nvPr/>
          </p:nvSpPr>
          <p:spPr>
            <a:xfrm>
              <a:off x="321042" y="2348880"/>
              <a:ext cx="1730679" cy="468000"/>
            </a:xfrm>
            <a:prstGeom prst="rect">
              <a:avLst/>
            </a:prstGeom>
            <a:noFill/>
          </p:spPr>
          <p:txBody>
            <a:bodyPr wrap="square" rtlCol="0">
              <a:noAutofit/>
            </a:bodyPr>
            <a:lstStyle/>
            <a:p>
              <a:pPr algn="ctr"/>
              <a:r>
                <a:rPr lang="en-US"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Aware of their HIV status</a:t>
              </a:r>
            </a:p>
          </p:txBody>
        </p:sp>
        <p:sp>
          <p:nvSpPr>
            <p:cNvPr id="35" name="文字方塊 34"/>
            <p:cNvSpPr txBox="1"/>
            <p:nvPr/>
          </p:nvSpPr>
          <p:spPr>
            <a:xfrm>
              <a:off x="3741115" y="2348879"/>
              <a:ext cx="1766989" cy="637005"/>
            </a:xfrm>
            <a:prstGeom prst="rect">
              <a:avLst/>
            </a:prstGeom>
            <a:noFill/>
          </p:spPr>
          <p:txBody>
            <a:bodyPr wrap="square" rtlCol="0">
              <a:noAutofit/>
            </a:bodyPr>
            <a:lstStyle/>
            <a:p>
              <a:pPr algn="ctr"/>
              <a:r>
                <a:rPr lang="en-US"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On HIV treatment</a:t>
              </a:r>
            </a:p>
          </p:txBody>
        </p:sp>
        <p:sp>
          <p:nvSpPr>
            <p:cNvPr id="36" name="文字方塊 35"/>
            <p:cNvSpPr txBox="1"/>
            <p:nvPr/>
          </p:nvSpPr>
          <p:spPr>
            <a:xfrm>
              <a:off x="6848162" y="2304284"/>
              <a:ext cx="2207698" cy="468000"/>
            </a:xfrm>
            <a:prstGeom prst="rect">
              <a:avLst/>
            </a:prstGeom>
            <a:noFill/>
          </p:spPr>
          <p:txBody>
            <a:bodyPr wrap="square" rtlCol="0">
              <a:noAutofit/>
            </a:bodyPr>
            <a:lstStyle/>
            <a:p>
              <a:pPr algn="ctr"/>
              <a:r>
                <a:rPr lang="en-US"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Virally </a:t>
              </a:r>
            </a:p>
            <a:p>
              <a:pPr algn="ctr"/>
              <a:r>
                <a:rPr lang="en-US"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suppressed</a:t>
              </a:r>
            </a:p>
          </p:txBody>
        </p:sp>
      </p:grpSp>
      <p:grpSp>
        <p:nvGrpSpPr>
          <p:cNvPr id="6" name="群組 5">
            <a:extLst>
              <a:ext uri="{FF2B5EF4-FFF2-40B4-BE49-F238E27FC236}">
                <a16:creationId xmlns:a16="http://schemas.microsoft.com/office/drawing/2014/main" id="{832AD31F-83CE-4661-92EE-0C012F360D62}"/>
              </a:ext>
            </a:extLst>
          </p:cNvPr>
          <p:cNvGrpSpPr/>
          <p:nvPr/>
        </p:nvGrpSpPr>
        <p:grpSpPr>
          <a:xfrm>
            <a:off x="1453904" y="4806441"/>
            <a:ext cx="6895971" cy="731250"/>
            <a:chOff x="699950" y="5673183"/>
            <a:chExt cx="8372294" cy="992374"/>
          </a:xfrm>
          <a:solidFill>
            <a:srgbClr val="035D4E"/>
          </a:solidFill>
        </p:grpSpPr>
        <p:sp>
          <p:nvSpPr>
            <p:cNvPr id="7" name="手繪多邊形: 圖案 15">
              <a:extLst>
                <a:ext uri="{FF2B5EF4-FFF2-40B4-BE49-F238E27FC236}">
                  <a16:creationId xmlns:a16="http://schemas.microsoft.com/office/drawing/2014/main" id="{B50B092F-AD73-471A-B365-B85EC82E8BA8}"/>
                </a:ext>
              </a:extLst>
            </p:cNvPr>
            <p:cNvSpPr/>
            <p:nvPr/>
          </p:nvSpPr>
          <p:spPr>
            <a:xfrm>
              <a:off x="699950" y="5673183"/>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latin typeface="微軟正黑體" panose="020B0604030504040204" pitchFamily="34" charset="-120"/>
                  <a:ea typeface="微軟正黑體" panose="020B0604030504040204" pitchFamily="34" charset="-120"/>
                </a:rPr>
                <a:t>79%</a:t>
              </a:r>
              <a:endParaRPr lang="zh-TW" altLang="en-US" sz="2000" dirty="0">
                <a:latin typeface="微軟正黑體" panose="020B0604030504040204" pitchFamily="34" charset="-120"/>
                <a:ea typeface="微軟正黑體" panose="020B0604030504040204" pitchFamily="34" charset="-120"/>
              </a:endParaRPr>
            </a:p>
          </p:txBody>
        </p:sp>
        <p:sp>
          <p:nvSpPr>
            <p:cNvPr id="8" name="手繪多邊形: 圖案 16">
              <a:extLst>
                <a:ext uri="{FF2B5EF4-FFF2-40B4-BE49-F238E27FC236}">
                  <a16:creationId xmlns:a16="http://schemas.microsoft.com/office/drawing/2014/main" id="{5724D31E-BDF7-48CD-A8C5-C5190F09DA74}"/>
                </a:ext>
              </a:extLst>
            </p:cNvPr>
            <p:cNvSpPr/>
            <p:nvPr/>
          </p:nvSpPr>
          <p:spPr>
            <a:xfrm>
              <a:off x="3645630" y="5673183"/>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2">
              <a:schemeClr val="lt1">
                <a:hueOff val="0"/>
                <a:satOff val="0"/>
                <a:lumOff val="0"/>
                <a:alphaOff val="0"/>
              </a:schemeClr>
            </a:lnRef>
            <a:fillRef idx="1">
              <a:schemeClr val="accent1">
                <a:shade val="80000"/>
                <a:hueOff val="135632"/>
                <a:satOff val="2588"/>
                <a:lumOff val="11428"/>
                <a:alphaOff val="0"/>
              </a:schemeClr>
            </a:fillRef>
            <a:effectRef idx="0">
              <a:schemeClr val="accent1">
                <a:shade val="80000"/>
                <a:hueOff val="135632"/>
                <a:satOff val="2588"/>
                <a:lumOff val="11428"/>
                <a:alphaOff val="0"/>
              </a:schemeClr>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latin typeface="微軟正黑體" panose="020B0604030504040204" pitchFamily="34" charset="-120"/>
                  <a:ea typeface="微軟正黑體" panose="020B0604030504040204" pitchFamily="34" charset="-120"/>
                </a:rPr>
                <a:t>78%</a:t>
              </a:r>
              <a:endParaRPr lang="zh-TW" altLang="en-US" sz="2000" dirty="0">
                <a:latin typeface="微軟正黑體" panose="020B0604030504040204" pitchFamily="34" charset="-120"/>
                <a:ea typeface="微軟正黑體" panose="020B0604030504040204" pitchFamily="34" charset="-120"/>
              </a:endParaRPr>
            </a:p>
          </p:txBody>
        </p:sp>
        <p:sp>
          <p:nvSpPr>
            <p:cNvPr id="9" name="手繪多邊形: 圖案 17">
              <a:extLst>
                <a:ext uri="{FF2B5EF4-FFF2-40B4-BE49-F238E27FC236}">
                  <a16:creationId xmlns:a16="http://schemas.microsoft.com/office/drawing/2014/main" id="{BD6EDCC9-EBC7-4949-B68D-F39BC87E5AF3}"/>
                </a:ext>
              </a:extLst>
            </p:cNvPr>
            <p:cNvSpPr/>
            <p:nvPr/>
          </p:nvSpPr>
          <p:spPr>
            <a:xfrm>
              <a:off x="6591311" y="5673184"/>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2">
              <a:schemeClr val="lt1">
                <a:hueOff val="0"/>
                <a:satOff val="0"/>
                <a:lumOff val="0"/>
                <a:alphaOff val="0"/>
              </a:schemeClr>
            </a:lnRef>
            <a:fillRef idx="1">
              <a:schemeClr val="accent1">
                <a:shade val="80000"/>
                <a:hueOff val="271263"/>
                <a:satOff val="5175"/>
                <a:lumOff val="22855"/>
                <a:alphaOff val="0"/>
              </a:schemeClr>
            </a:fillRef>
            <a:effectRef idx="0">
              <a:schemeClr val="accent1">
                <a:shade val="80000"/>
                <a:hueOff val="271263"/>
                <a:satOff val="5175"/>
                <a:lumOff val="22855"/>
                <a:alphaOff val="0"/>
              </a:schemeClr>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latin typeface="微軟正黑體" panose="020B0604030504040204" pitchFamily="34" charset="-120"/>
                  <a:ea typeface="微軟正黑體" panose="020B0604030504040204" pitchFamily="34" charset="-120"/>
                </a:rPr>
                <a:t>86%</a:t>
              </a:r>
              <a:endParaRPr lang="zh-TW" altLang="en-US" sz="2000" dirty="0">
                <a:latin typeface="微軟正黑體" panose="020B0604030504040204" pitchFamily="34" charset="-120"/>
                <a:ea typeface="微軟正黑體" panose="020B0604030504040204" pitchFamily="34" charset="-120"/>
              </a:endParaRPr>
            </a:p>
          </p:txBody>
        </p:sp>
      </p:grpSp>
      <p:sp>
        <p:nvSpPr>
          <p:cNvPr id="10" name="矩形 9">
            <a:extLst>
              <a:ext uri="{FF2B5EF4-FFF2-40B4-BE49-F238E27FC236}">
                <a16:creationId xmlns:a16="http://schemas.microsoft.com/office/drawing/2014/main" id="{E6FB4AA7-C57B-406E-B407-F27FF866C5AA}"/>
              </a:ext>
            </a:extLst>
          </p:cNvPr>
          <p:cNvSpPr/>
          <p:nvPr/>
        </p:nvSpPr>
        <p:spPr>
          <a:xfrm>
            <a:off x="493063" y="4817251"/>
            <a:ext cx="1027369" cy="707886"/>
          </a:xfrm>
          <a:prstGeom prst="rect">
            <a:avLst/>
          </a:prstGeom>
        </p:spPr>
        <p:txBody>
          <a:bodyPr wrap="square">
            <a:spAutoFit/>
          </a:bodyPr>
          <a:lstStyle/>
          <a:p>
            <a:pPr algn="ctr"/>
            <a:r>
              <a:rPr lang="en-US" altLang="zh-TW" sz="2000" b="1" dirty="0">
                <a:solidFill>
                  <a:srgbClr val="093F5C"/>
                </a:solidFill>
                <a:latin typeface="微軟正黑體" panose="020B0604030504040204" pitchFamily="34" charset="-120"/>
                <a:ea typeface="微軟正黑體" panose="020B0604030504040204" pitchFamily="34" charset="-120"/>
              </a:rPr>
              <a:t>Global</a:t>
            </a:r>
          </a:p>
          <a:p>
            <a:pPr algn="ctr"/>
            <a:r>
              <a:rPr lang="en-US" altLang="zh-TW" sz="2000" b="1" dirty="0">
                <a:solidFill>
                  <a:srgbClr val="093F5C"/>
                </a:solidFill>
                <a:latin typeface="微軟正黑體" panose="020B0604030504040204" pitchFamily="34" charset="-120"/>
                <a:ea typeface="微軟正黑體" panose="020B0604030504040204" pitchFamily="34" charset="-120"/>
              </a:rPr>
              <a:t>2018</a:t>
            </a:r>
            <a:endParaRPr lang="zh-TW" altLang="en-US" sz="2000" b="1" dirty="0">
              <a:solidFill>
                <a:srgbClr val="093F5C"/>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E6FB4AA7-C57B-406E-B407-F27FF866C5AA}"/>
              </a:ext>
            </a:extLst>
          </p:cNvPr>
          <p:cNvSpPr/>
          <p:nvPr/>
        </p:nvSpPr>
        <p:spPr>
          <a:xfrm>
            <a:off x="493063" y="3727089"/>
            <a:ext cx="1027369" cy="707886"/>
          </a:xfrm>
          <a:prstGeom prst="rect">
            <a:avLst/>
          </a:prstGeom>
        </p:spPr>
        <p:txBody>
          <a:bodyPr wrap="square">
            <a:spAutoFit/>
          </a:bodyPr>
          <a:lstStyle/>
          <a:p>
            <a:pPr lvl="0" algn="ctr"/>
            <a:r>
              <a:rPr lang="en-US" altLang="zh-TW" sz="2000" b="1" dirty="0">
                <a:solidFill>
                  <a:srgbClr val="093F5C"/>
                </a:solidFill>
                <a:latin typeface="微軟正黑體" panose="020B0604030504040204" pitchFamily="34" charset="-120"/>
                <a:ea typeface="微軟正黑體" panose="020B0604030504040204" pitchFamily="34" charset="-120"/>
              </a:rPr>
              <a:t>Taiwan</a:t>
            </a:r>
          </a:p>
          <a:p>
            <a:pPr lvl="0" algn="ctr"/>
            <a:r>
              <a:rPr lang="en-US" altLang="zh-TW" sz="2000" b="1" dirty="0">
                <a:solidFill>
                  <a:srgbClr val="093F5C"/>
                </a:solidFill>
                <a:latin typeface="微軟正黑體" panose="020B0604030504040204" pitchFamily="34" charset="-120"/>
                <a:ea typeface="微軟正黑體" panose="020B0604030504040204" pitchFamily="34" charset="-120"/>
              </a:rPr>
              <a:t>2019</a:t>
            </a:r>
          </a:p>
        </p:txBody>
      </p:sp>
      <p:grpSp>
        <p:nvGrpSpPr>
          <p:cNvPr id="12" name="群組 11">
            <a:extLst>
              <a:ext uri="{FF2B5EF4-FFF2-40B4-BE49-F238E27FC236}">
                <a16:creationId xmlns:a16="http://schemas.microsoft.com/office/drawing/2014/main" id="{832AD31F-83CE-4661-92EE-0C012F360D62}"/>
              </a:ext>
            </a:extLst>
          </p:cNvPr>
          <p:cNvGrpSpPr/>
          <p:nvPr/>
        </p:nvGrpSpPr>
        <p:grpSpPr>
          <a:xfrm>
            <a:off x="1453905" y="3813806"/>
            <a:ext cx="6895971" cy="731250"/>
            <a:chOff x="699950" y="5673183"/>
            <a:chExt cx="8372294" cy="992374"/>
          </a:xfrm>
          <a:solidFill>
            <a:srgbClr val="078FA1"/>
          </a:solidFill>
        </p:grpSpPr>
        <p:sp>
          <p:nvSpPr>
            <p:cNvPr id="13" name="手繪多邊形: 圖案 15">
              <a:extLst>
                <a:ext uri="{FF2B5EF4-FFF2-40B4-BE49-F238E27FC236}">
                  <a16:creationId xmlns:a16="http://schemas.microsoft.com/office/drawing/2014/main" id="{B50B092F-AD73-471A-B365-B85EC82E8BA8}"/>
                </a:ext>
              </a:extLst>
            </p:cNvPr>
            <p:cNvSpPr/>
            <p:nvPr/>
          </p:nvSpPr>
          <p:spPr>
            <a:xfrm>
              <a:off x="699950" y="5673183"/>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latin typeface="微軟正黑體" panose="020B0604030504040204" pitchFamily="34" charset="-120"/>
                  <a:ea typeface="微軟正黑體" panose="020B0604030504040204" pitchFamily="34" charset="-120"/>
                </a:rPr>
                <a:t>87%</a:t>
              </a:r>
            </a:p>
          </p:txBody>
        </p:sp>
        <p:sp>
          <p:nvSpPr>
            <p:cNvPr id="14" name="手繪多邊形: 圖案 16">
              <a:extLst>
                <a:ext uri="{FF2B5EF4-FFF2-40B4-BE49-F238E27FC236}">
                  <a16:creationId xmlns:a16="http://schemas.microsoft.com/office/drawing/2014/main" id="{5724D31E-BDF7-48CD-A8C5-C5190F09DA74}"/>
                </a:ext>
              </a:extLst>
            </p:cNvPr>
            <p:cNvSpPr/>
            <p:nvPr/>
          </p:nvSpPr>
          <p:spPr>
            <a:xfrm>
              <a:off x="3645630" y="5673183"/>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latin typeface="微軟正黑體" panose="020B0604030504040204" pitchFamily="34" charset="-120"/>
                  <a:ea typeface="微軟正黑體" panose="020B0604030504040204" pitchFamily="34" charset="-120"/>
                </a:rPr>
                <a:t>90%</a:t>
              </a:r>
            </a:p>
          </p:txBody>
        </p:sp>
        <p:sp>
          <p:nvSpPr>
            <p:cNvPr id="15" name="手繪多邊形: 圖案 17">
              <a:extLst>
                <a:ext uri="{FF2B5EF4-FFF2-40B4-BE49-F238E27FC236}">
                  <a16:creationId xmlns:a16="http://schemas.microsoft.com/office/drawing/2014/main" id="{BD6EDCC9-EBC7-4949-B68D-F39BC87E5AF3}"/>
                </a:ext>
              </a:extLst>
            </p:cNvPr>
            <p:cNvSpPr/>
            <p:nvPr/>
          </p:nvSpPr>
          <p:spPr>
            <a:xfrm>
              <a:off x="6591311" y="5673184"/>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latin typeface="微軟正黑體" panose="020B0604030504040204" pitchFamily="34" charset="-120"/>
                  <a:ea typeface="微軟正黑體" panose="020B0604030504040204" pitchFamily="34" charset="-120"/>
                </a:rPr>
                <a:t>95%</a:t>
              </a:r>
            </a:p>
          </p:txBody>
        </p:sp>
      </p:grpSp>
      <p:sp>
        <p:nvSpPr>
          <p:cNvPr id="16" name="圓角矩形 15"/>
          <p:cNvSpPr/>
          <p:nvPr/>
        </p:nvSpPr>
        <p:spPr>
          <a:xfrm>
            <a:off x="6198666" y="3154607"/>
            <a:ext cx="2880320" cy="552592"/>
          </a:xfrm>
          <a:prstGeom prst="roundRect">
            <a:avLst/>
          </a:prstGeom>
          <a:solidFill>
            <a:srgbClr val="588894"/>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b="1" dirty="0">
                <a:solidFill>
                  <a:schemeClr val="bg1"/>
                </a:solidFill>
                <a:latin typeface="微軟正黑體" panose="020B0604030504040204" pitchFamily="34" charset="-120"/>
                <a:ea typeface="微軟正黑體" panose="020B0604030504040204" pitchFamily="34" charset="-120"/>
              </a:rPr>
              <a:t> </a:t>
            </a:r>
            <a:r>
              <a:rPr lang="zh-TW" altLang="en-US" b="1" dirty="0" smtClean="0">
                <a:solidFill>
                  <a:schemeClr val="bg1"/>
                </a:solidFill>
                <a:latin typeface="微軟正黑體" panose="020B0604030504040204" pitchFamily="34" charset="-120"/>
                <a:ea typeface="微軟正黑體" panose="020B0604030504040204" pitchFamily="34" charset="-120"/>
              </a:rPr>
              <a:t>   </a:t>
            </a:r>
            <a:r>
              <a:rPr lang="en-US" altLang="zh-TW" b="1" dirty="0" smtClean="0">
                <a:solidFill>
                  <a:schemeClr val="bg1"/>
                </a:solidFill>
                <a:latin typeface="微軟正黑體" panose="020B0604030504040204" pitchFamily="34" charset="-120"/>
                <a:ea typeface="微軟正黑體" panose="020B0604030504040204" pitchFamily="34" charset="-120"/>
              </a:rPr>
              <a:t>Transmission </a:t>
            </a:r>
            <a:r>
              <a:rPr lang="en-US" altLang="zh-TW" b="1" dirty="0">
                <a:solidFill>
                  <a:schemeClr val="bg1"/>
                </a:solidFill>
                <a:latin typeface="微軟正黑體" panose="020B0604030504040204" pitchFamily="34" charset="-120"/>
                <a:ea typeface="微軟正黑體" panose="020B0604030504040204" pitchFamily="34" charset="-120"/>
              </a:rPr>
              <a:t>risk </a:t>
            </a:r>
            <a:r>
              <a:rPr lang="zh-TW" altLang="en-US" b="1" dirty="0" smtClean="0">
                <a:solidFill>
                  <a:schemeClr val="bg1"/>
                </a:solidFill>
                <a:latin typeface="微軟正黑體" panose="020B0604030504040204" pitchFamily="34" charset="-120"/>
                <a:ea typeface="微軟正黑體" panose="020B0604030504040204" pitchFamily="34" charset="-120"/>
              </a:rPr>
              <a:t>  </a:t>
            </a:r>
            <a:endParaRPr lang="en-US" altLang="zh-TW" b="1" dirty="0" smtClean="0">
              <a:solidFill>
                <a:schemeClr val="bg1"/>
              </a:solidFill>
              <a:latin typeface="微軟正黑體" panose="020B0604030504040204" pitchFamily="34" charset="-120"/>
              <a:ea typeface="微軟正黑體" panose="020B0604030504040204" pitchFamily="34" charset="-120"/>
            </a:endParaRPr>
          </a:p>
          <a:p>
            <a:r>
              <a:rPr lang="zh-TW" altLang="en-US" b="1" dirty="0">
                <a:solidFill>
                  <a:schemeClr val="bg1"/>
                </a:solidFill>
                <a:latin typeface="微軟正黑體" panose="020B0604030504040204" pitchFamily="34" charset="-120"/>
                <a:ea typeface="微軟正黑體" panose="020B0604030504040204" pitchFamily="34" charset="-120"/>
              </a:rPr>
              <a:t> </a:t>
            </a:r>
            <a:r>
              <a:rPr lang="zh-TW" altLang="en-US" b="1" dirty="0" smtClean="0">
                <a:solidFill>
                  <a:schemeClr val="bg1"/>
                </a:solidFill>
                <a:latin typeface="微軟正黑體" panose="020B0604030504040204" pitchFamily="34" charset="-120"/>
                <a:ea typeface="微軟正黑體" panose="020B0604030504040204" pitchFamily="34" charset="-120"/>
              </a:rPr>
              <a:t>   </a:t>
            </a:r>
            <a:r>
              <a:rPr lang="en-US" altLang="zh-TW" b="1" dirty="0" smtClean="0">
                <a:solidFill>
                  <a:schemeClr val="bg1"/>
                </a:solidFill>
                <a:latin typeface="微軟正黑體" panose="020B0604030504040204" pitchFamily="34" charset="-120"/>
                <a:ea typeface="微軟正黑體" panose="020B0604030504040204" pitchFamily="34" charset="-120"/>
              </a:rPr>
              <a:t>reduced </a:t>
            </a:r>
            <a:r>
              <a:rPr lang="en-US" altLang="zh-TW" b="1" dirty="0">
                <a:solidFill>
                  <a:schemeClr val="bg1"/>
                </a:solidFill>
                <a:latin typeface="微軟正黑體" panose="020B0604030504040204" pitchFamily="34" charset="-120"/>
                <a:ea typeface="微軟正黑體" panose="020B0604030504040204" pitchFamily="34" charset="-120"/>
              </a:rPr>
              <a:t>significantly</a:t>
            </a:r>
          </a:p>
        </p:txBody>
      </p:sp>
      <p:sp>
        <p:nvSpPr>
          <p:cNvPr id="17" name="圓角矩形 16"/>
          <p:cNvSpPr/>
          <p:nvPr/>
        </p:nvSpPr>
        <p:spPr>
          <a:xfrm>
            <a:off x="489481" y="5697767"/>
            <a:ext cx="8352927" cy="1008112"/>
          </a:xfrm>
          <a:prstGeom prst="roundRect">
            <a:avLst/>
          </a:prstGeom>
          <a:solidFill>
            <a:srgbClr val="588894"/>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b="1" dirty="0">
                <a:solidFill>
                  <a:schemeClr val="bg1"/>
                </a:solidFill>
                <a:latin typeface="微軟正黑體" panose="020B0604030504040204" pitchFamily="34" charset="-120"/>
                <a:ea typeface="微軟正黑體" panose="020B0604030504040204" pitchFamily="34" charset="-120"/>
              </a:rPr>
              <a:t>    </a:t>
            </a:r>
            <a:r>
              <a:rPr lang="en-US" altLang="zh-TW" b="1" dirty="0">
                <a:solidFill>
                  <a:schemeClr val="bg1"/>
                </a:solidFill>
                <a:latin typeface="微軟正黑體" panose="020B0604030504040204" pitchFamily="34" charset="-120"/>
                <a:ea typeface="微軟正黑體" panose="020B0604030504040204" pitchFamily="34" charset="-120"/>
              </a:rPr>
              <a:t>Taiwan’s UNAIDS 90-90-90 performance </a:t>
            </a:r>
            <a:r>
              <a:rPr lang="en-US" altLang="zh-TW" b="1" u="sng" dirty="0">
                <a:solidFill>
                  <a:schemeClr val="accent6">
                    <a:lumMod val="60000"/>
                    <a:lumOff val="40000"/>
                  </a:schemeClr>
                </a:solidFill>
                <a:latin typeface="微軟正黑體" panose="020B0604030504040204" pitchFamily="34" charset="-120"/>
                <a:ea typeface="微軟正黑體" panose="020B0604030504040204" pitchFamily="34" charset="-120"/>
              </a:rPr>
              <a:t>is above </a:t>
            </a:r>
            <a:r>
              <a:rPr lang="en-US" altLang="zh-TW" b="1" dirty="0">
                <a:solidFill>
                  <a:schemeClr val="bg1"/>
                </a:solidFill>
                <a:latin typeface="微軟正黑體" panose="020B0604030504040204" pitchFamily="34" charset="-120"/>
                <a:ea typeface="微軟正黑體" panose="020B0604030504040204" pitchFamily="34" charset="-120"/>
              </a:rPr>
              <a:t>the global average.</a:t>
            </a:r>
          </a:p>
          <a:p>
            <a:r>
              <a:rPr lang="zh-TW" altLang="en-US" sz="2000" b="1" dirty="0" smtClean="0">
                <a:solidFill>
                  <a:schemeClr val="bg1"/>
                </a:solidFill>
                <a:latin typeface="微軟正黑體" panose="020B0604030504040204" pitchFamily="34" charset="-120"/>
                <a:ea typeface="微軟正黑體" panose="020B0604030504040204" pitchFamily="34" charset="-120"/>
              </a:rPr>
              <a:t>    </a:t>
            </a:r>
            <a:r>
              <a:rPr lang="en-US" altLang="zh-TW" b="1" dirty="0">
                <a:solidFill>
                  <a:schemeClr val="bg1"/>
                </a:solidFill>
                <a:latin typeface="微軟正黑體" panose="020B0604030504040204" pitchFamily="34" charset="-120"/>
                <a:ea typeface="微軟正黑體" panose="020B0604030504040204" pitchFamily="34" charset="-120"/>
              </a:rPr>
              <a:t>Most people living with diagnosed HIV have received antiretroviral </a:t>
            </a:r>
            <a:endParaRPr lang="en-US" altLang="zh-TW" b="1" dirty="0" smtClean="0">
              <a:solidFill>
                <a:schemeClr val="bg1"/>
              </a:solidFill>
              <a:latin typeface="微軟正黑體" panose="020B0604030504040204" pitchFamily="34" charset="-120"/>
              <a:ea typeface="微軟正黑體" panose="020B0604030504040204" pitchFamily="34" charset="-120"/>
            </a:endParaRPr>
          </a:p>
          <a:p>
            <a:r>
              <a:rPr lang="zh-TW" altLang="en-US" b="1" dirty="0">
                <a:solidFill>
                  <a:schemeClr val="bg1"/>
                </a:solidFill>
                <a:latin typeface="微軟正黑體" panose="020B0604030504040204" pitchFamily="34" charset="-120"/>
                <a:ea typeface="微軟正黑體" panose="020B0604030504040204" pitchFamily="34" charset="-120"/>
              </a:rPr>
              <a:t> </a:t>
            </a:r>
            <a:r>
              <a:rPr lang="zh-TW" altLang="en-US" b="1" dirty="0" smtClean="0">
                <a:solidFill>
                  <a:schemeClr val="bg1"/>
                </a:solidFill>
                <a:latin typeface="微軟正黑體" panose="020B0604030504040204" pitchFamily="34" charset="-120"/>
                <a:ea typeface="微軟正黑體" panose="020B0604030504040204" pitchFamily="34" charset="-120"/>
              </a:rPr>
              <a:t>    </a:t>
            </a:r>
            <a:r>
              <a:rPr lang="en-US" altLang="zh-TW" b="1" dirty="0" smtClean="0">
                <a:solidFill>
                  <a:schemeClr val="bg1"/>
                </a:solidFill>
                <a:latin typeface="微軟正黑體" panose="020B0604030504040204" pitchFamily="34" charset="-120"/>
                <a:ea typeface="微軟正黑體" panose="020B0604030504040204" pitchFamily="34" charset="-120"/>
              </a:rPr>
              <a:t>therapy </a:t>
            </a:r>
            <a:r>
              <a:rPr lang="en-US" altLang="zh-TW" b="1" dirty="0">
                <a:solidFill>
                  <a:schemeClr val="bg1"/>
                </a:solidFill>
                <a:latin typeface="微軟正黑體" panose="020B0604030504040204" pitchFamily="34" charset="-120"/>
                <a:ea typeface="微軟正黑體" panose="020B0604030504040204" pitchFamily="34" charset="-120"/>
              </a:rPr>
              <a:t>with viral suppression.</a:t>
            </a:r>
          </a:p>
        </p:txBody>
      </p:sp>
      <p:sp>
        <p:nvSpPr>
          <p:cNvPr id="22" name="Frame 17">
            <a:extLst>
              <a:ext uri="{FF2B5EF4-FFF2-40B4-BE49-F238E27FC236}">
                <a16:creationId xmlns:a16="http://schemas.microsoft.com/office/drawing/2014/main" id="{1278BF84-DDF3-43F8-88E4-A0F28E4079EF}"/>
              </a:ext>
            </a:extLst>
          </p:cNvPr>
          <p:cNvSpPr/>
          <p:nvPr/>
        </p:nvSpPr>
        <p:spPr>
          <a:xfrm>
            <a:off x="6270453" y="3299482"/>
            <a:ext cx="245763"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latin typeface="微軟正黑體" panose="020B0604030504040204" pitchFamily="34" charset="-120"/>
            </a:endParaRPr>
          </a:p>
        </p:txBody>
      </p:sp>
      <p:sp>
        <p:nvSpPr>
          <p:cNvPr id="23" name="Frame 17">
            <a:extLst>
              <a:ext uri="{FF2B5EF4-FFF2-40B4-BE49-F238E27FC236}">
                <a16:creationId xmlns:a16="http://schemas.microsoft.com/office/drawing/2014/main" id="{1278BF84-DDF3-43F8-88E4-A0F28E4079EF}"/>
              </a:ext>
            </a:extLst>
          </p:cNvPr>
          <p:cNvSpPr/>
          <p:nvPr/>
        </p:nvSpPr>
        <p:spPr>
          <a:xfrm>
            <a:off x="554573" y="5800764"/>
            <a:ext cx="237578"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schemeClr val="tx1"/>
              </a:solidFill>
            </a:endParaRPr>
          </a:p>
        </p:txBody>
      </p:sp>
      <p:sp>
        <p:nvSpPr>
          <p:cNvPr id="24" name="Frame 17">
            <a:extLst>
              <a:ext uri="{FF2B5EF4-FFF2-40B4-BE49-F238E27FC236}">
                <a16:creationId xmlns:a16="http://schemas.microsoft.com/office/drawing/2014/main" id="{1278BF84-DDF3-43F8-88E4-A0F28E4079EF}"/>
              </a:ext>
            </a:extLst>
          </p:cNvPr>
          <p:cNvSpPr/>
          <p:nvPr/>
        </p:nvSpPr>
        <p:spPr>
          <a:xfrm>
            <a:off x="554573" y="6128098"/>
            <a:ext cx="237578"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schemeClr val="tx1"/>
              </a:solidFill>
            </a:endParaRPr>
          </a:p>
        </p:txBody>
      </p:sp>
      <p:sp>
        <p:nvSpPr>
          <p:cNvPr id="29" name="矩形 28"/>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792151" y="86632"/>
            <a:ext cx="7834489" cy="1200329"/>
          </a:xfrm>
          <a:prstGeom prst="rect">
            <a:avLst/>
          </a:prstGeom>
        </p:spPr>
        <p:txBody>
          <a:bodyPr wrap="square">
            <a:spAutoFit/>
          </a:bodyPr>
          <a:lstStyle/>
          <a:p>
            <a:pPr algn="ctr"/>
            <a:r>
              <a:rPr lang="en-US" altLang="zh-TW" sz="3600" b="1" dirty="0">
                <a:solidFill>
                  <a:schemeClr val="bg1"/>
                </a:solidFill>
                <a:latin typeface="微軟正黑體" panose="020B0604030504040204" pitchFamily="34" charset="-120"/>
                <a:ea typeface="微軟正黑體" panose="020B0604030504040204" pitchFamily="34" charset="-120"/>
                <a:cs typeface="+mj-cs"/>
              </a:rPr>
              <a:t>Achievement of UNAIDS 90-90-90 2020 in Taiwan</a:t>
            </a:r>
            <a:endParaRPr lang="zh-TW" altLang="en-US" sz="3600" b="1" dirty="0">
              <a:solidFill>
                <a:schemeClr val="bg1"/>
              </a:solidFill>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C0416BE7-59C0-4670-9D87-7351E3B47F99}"/>
              </a:ext>
            </a:extLst>
          </p:cNvPr>
          <p:cNvSpPr>
            <a:spLocks noGrp="1"/>
          </p:cNvSpPr>
          <p:nvPr>
            <p:ph type="sldNum" sz="quarter" idx="12"/>
          </p:nvPr>
        </p:nvSpPr>
        <p:spPr>
          <a:xfrm>
            <a:off x="6945386" y="6463624"/>
            <a:ext cx="2133600" cy="365125"/>
          </a:xfrm>
        </p:spPr>
        <p:txBody>
          <a:bodyPr/>
          <a:lstStyle/>
          <a:p>
            <a:fld id="{DF4C4211-DC08-42C6-B13C-B804F08D47A0}" type="slidenum">
              <a:rPr lang="zh-TW" altLang="en-US" smtClean="0"/>
              <a:t>8</a:t>
            </a:fld>
            <a:endParaRPr lang="zh-TW" altLang="en-US" dirty="0"/>
          </a:p>
        </p:txBody>
      </p:sp>
    </p:spTree>
    <p:extLst>
      <p:ext uri="{BB962C8B-B14F-4D97-AF65-F5344CB8AC3E}">
        <p14:creationId xmlns:p14="http://schemas.microsoft.com/office/powerpoint/2010/main" val="2359273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Rectangle 2"/>
          <p:cNvSpPr>
            <a:spLocks noGrp="1" noChangeArrowheads="1"/>
          </p:cNvSpPr>
          <p:nvPr>
            <p:ph type="title"/>
          </p:nvPr>
        </p:nvSpPr>
        <p:spPr>
          <a:xfrm>
            <a:off x="1072127" y="89153"/>
            <a:ext cx="6999748" cy="1077218"/>
          </a:xfrm>
        </p:spPr>
        <p:txBody>
          <a:bodyPr wrap="square">
            <a:spAutoFit/>
          </a:bodyPr>
          <a:lstStyle/>
          <a:p>
            <a:pPr defTabSz="457200"/>
            <a:r>
              <a:rPr lang="en-US" altLang="zh-TW" sz="3200" b="1" dirty="0">
                <a:solidFill>
                  <a:schemeClr val="bg1"/>
                </a:solidFill>
                <a:latin typeface="微軟正黑體" panose="020B0604030504040204" pitchFamily="34" charset="-120"/>
                <a:ea typeface="微軟正黑體" panose="020B0604030504040204" pitchFamily="34" charset="-120"/>
              </a:rPr>
              <a:t>Do HIV infected people look like ordinary people?</a:t>
            </a:r>
            <a:endParaRPr lang="zh-TW" altLang="en-US" sz="3200" b="1" dirty="0">
              <a:solidFill>
                <a:schemeClr val="bg1"/>
              </a:solidFill>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3822" y="2344549"/>
            <a:ext cx="3340221" cy="25040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Frame 17">
            <a:extLst>
              <a:ext uri="{FF2B5EF4-FFF2-40B4-BE49-F238E27FC236}">
                <a16:creationId xmlns:a16="http://schemas.microsoft.com/office/drawing/2014/main" id="{1278BF84-DDF3-43F8-88E4-A0F28E4079EF}"/>
              </a:ext>
            </a:extLst>
          </p:cNvPr>
          <p:cNvSpPr/>
          <p:nvPr/>
        </p:nvSpPr>
        <p:spPr>
          <a:xfrm>
            <a:off x="217337" y="2206096"/>
            <a:ext cx="245763"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10" name="Frame 17">
            <a:extLst>
              <a:ext uri="{FF2B5EF4-FFF2-40B4-BE49-F238E27FC236}">
                <a16:creationId xmlns:a16="http://schemas.microsoft.com/office/drawing/2014/main" id="{1278BF84-DDF3-43F8-88E4-A0F28E4079EF}"/>
              </a:ext>
            </a:extLst>
          </p:cNvPr>
          <p:cNvSpPr/>
          <p:nvPr/>
        </p:nvSpPr>
        <p:spPr>
          <a:xfrm>
            <a:off x="217337" y="4646483"/>
            <a:ext cx="245763"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 name="投影片編號版面配置區 1">
            <a:extLst>
              <a:ext uri="{FF2B5EF4-FFF2-40B4-BE49-F238E27FC236}">
                <a16:creationId xmlns:a16="http://schemas.microsoft.com/office/drawing/2014/main" id="{637FEBB9-D333-4504-B99D-5A555B7BF388}"/>
              </a:ext>
            </a:extLst>
          </p:cNvPr>
          <p:cNvSpPr>
            <a:spLocks noGrp="1"/>
          </p:cNvSpPr>
          <p:nvPr>
            <p:ph type="sldNum" sz="quarter" idx="12"/>
          </p:nvPr>
        </p:nvSpPr>
        <p:spPr/>
        <p:txBody>
          <a:bodyPr/>
          <a:lstStyle/>
          <a:p>
            <a:fld id="{DF4C4211-DC08-42C6-B13C-B804F08D47A0}" type="slidenum">
              <a:rPr lang="zh-TW" altLang="en-US" smtClean="0"/>
              <a:t>9</a:t>
            </a:fld>
            <a:endParaRPr lang="zh-TW" altLang="en-US"/>
          </a:p>
        </p:txBody>
      </p:sp>
      <p:sp>
        <p:nvSpPr>
          <p:cNvPr id="3" name="矩形 2"/>
          <p:cNvSpPr/>
          <p:nvPr/>
        </p:nvSpPr>
        <p:spPr>
          <a:xfrm>
            <a:off x="539552" y="2118465"/>
            <a:ext cx="5035339" cy="2308324"/>
          </a:xfrm>
          <a:prstGeom prst="rect">
            <a:avLst/>
          </a:prstGeom>
        </p:spPr>
        <p:txBody>
          <a:bodyPr wrap="square">
            <a:spAutoFit/>
          </a:bodyPr>
          <a:lstStyle/>
          <a:p>
            <a:r>
              <a:rPr lang="en-US" altLang="zh-TW" sz="2400" b="1" dirty="0">
                <a:solidFill>
                  <a:srgbClr val="093F5C"/>
                </a:solidFill>
                <a:latin typeface="微軟正黑體" panose="020B0604030504040204" pitchFamily="34" charset="-120"/>
                <a:ea typeface="微軟正黑體" panose="020B0604030504040204" pitchFamily="34" charset="-120"/>
              </a:rPr>
              <a:t>The incubation period from HIV infection until development of AIDS is up to 10 years for young adults. During incubation, there is no sign of infection in infected patients. </a:t>
            </a:r>
          </a:p>
        </p:txBody>
      </p:sp>
      <p:sp>
        <p:nvSpPr>
          <p:cNvPr id="8" name="矩形 7"/>
          <p:cNvSpPr/>
          <p:nvPr/>
        </p:nvSpPr>
        <p:spPr>
          <a:xfrm>
            <a:off x="539552" y="4540873"/>
            <a:ext cx="4896544" cy="830997"/>
          </a:xfrm>
          <a:prstGeom prst="rect">
            <a:avLst/>
          </a:prstGeom>
        </p:spPr>
        <p:txBody>
          <a:bodyPr wrap="square">
            <a:spAutoFit/>
          </a:bodyPr>
          <a:lstStyle/>
          <a:p>
            <a:r>
              <a:rPr lang="en-US" altLang="zh-TW" sz="2400" b="1" dirty="0">
                <a:solidFill>
                  <a:srgbClr val="093F5C"/>
                </a:solidFill>
                <a:latin typeface="微軟正黑體" panose="020B0604030504040204" pitchFamily="34" charset="-120"/>
                <a:ea typeface="微軟正黑體" panose="020B0604030504040204" pitchFamily="34" charset="-120"/>
              </a:rPr>
              <a:t>They may not know that they are infected. </a:t>
            </a:r>
            <a:endParaRPr lang="zh-TW" altLang="en-US" sz="2400" b="1" dirty="0">
              <a:solidFill>
                <a:srgbClr val="093F5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605878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179208e8-9afa-449b-a906-07278589bbb1"/>
  <p:tag name="ARTICULATE_SLIDE_COUNT" val="38"/>
  <p:tag name="ARTICULATE_REFERENCE_TYPE_1" val="1"/>
  <p:tag name="ARTICULATE_REFERENCE_1" val="D:\詹容備份資料\PO2017010_疾管署-1門串流課程製作\03簡報美化\V4\愛滋病防治及消防員執行醫療救護時，如何保護自己.pdf"/>
  <p:tag name="ARTICULATE_REFERENCE_TITLE_1" val="愛滋病防治及消防員執行醫療救護時，如何保護自己"/>
  <p:tag name="ARTICULATE_REFERENCE_ID_1" val="915d4ca4-5e11-4444-a39d-f251a4f07060"/>
  <p:tag name="ARTICULATE_REFERENCE_COUNT" val="1"/>
  <p:tag name="ARTICULATE_REFERENCE_DESCRIPTION" val="請點選下方連結下載教材"/>
  <p:tag name="ARTICULATE_PLAYER_GLOSSARY_XML" val="&lt;?xml version=&quot;1.0&quot; encoding=&quot;utf-16&quot;?&gt;&lt;glossary xmlns:xsi=&quot;http://www.w3.org/2001/XMLSchema-instance&quot; xmlns:xsd=&quot;http://www.w3.org/2001/XMLSchema&quot;&gt;&lt;terms /&gt;&lt;/glossary&gt;"/>
  <p:tag name="ARTICULATE_PROJECT_OPEN" val="1"/>
  <p:tag name="TAG_BACKING_FORM_KEY" val="656160-d:\詹容備份資料\po2017010_疾管署-1門串流課程製作\03簡報美化\v4\po2017010_v4.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DUPLICATEID" val="10e1016728d246f4b0899f34f1ba57a0"/>
</p:tagLst>
</file>

<file path=ppt/tags/tag11.xml><?xml version="1.0" encoding="utf-8"?>
<p:tagLst xmlns:a="http://schemas.openxmlformats.org/drawingml/2006/main" xmlns:r="http://schemas.openxmlformats.org/officeDocument/2006/relationships" xmlns:p="http://schemas.openxmlformats.org/presentationml/2006/main">
  <p:tag name="CHILD_ITEM_TEXT1" val="&#10;"/>
</p:tagLst>
</file>

<file path=ppt/tags/tag12.xml><?xml version="1.0" encoding="utf-8"?>
<p:tagLst xmlns:a="http://schemas.openxmlformats.org/drawingml/2006/main" xmlns:r="http://schemas.openxmlformats.org/officeDocument/2006/relationships" xmlns:p="http://schemas.openxmlformats.org/presentationml/2006/main">
  <p:tag name="DUPLICATEID" val="06fd3be24b5d4b828e93d8bfc578c827"/>
</p:tagLst>
</file>

<file path=ppt/tags/tag13.xml><?xml version="1.0" encoding="utf-8"?>
<p:tagLst xmlns:a="http://schemas.openxmlformats.org/drawingml/2006/main" xmlns:r="http://schemas.openxmlformats.org/officeDocument/2006/relationships" xmlns:p="http://schemas.openxmlformats.org/presentationml/2006/main">
  <p:tag name="DUPLICATEID" val="cf236f20bed042cd9eba2cea6b49480a"/>
</p:tagLst>
</file>

<file path=ppt/tags/tag14.xml><?xml version="1.0" encoding="utf-8"?>
<p:tagLst xmlns:a="http://schemas.openxmlformats.org/drawingml/2006/main" xmlns:r="http://schemas.openxmlformats.org/officeDocument/2006/relationships" xmlns:p="http://schemas.openxmlformats.org/presentationml/2006/main">
  <p:tag name="CHILD_ITEM_TEXT1" val="&#10;"/>
</p:tagLst>
</file>

<file path=ppt/tags/tag15.xml><?xml version="1.0" encoding="utf-8"?>
<p:tagLst xmlns:a="http://schemas.openxmlformats.org/drawingml/2006/main" xmlns:r="http://schemas.openxmlformats.org/officeDocument/2006/relationships" xmlns:p="http://schemas.openxmlformats.org/presentationml/2006/main">
  <p:tag name="DUPLICATEID" val="ec8a0be502444f6eb8d9cb2b4137c9ba"/>
</p:tagLst>
</file>

<file path=ppt/tags/tag16.xml><?xml version="1.0" encoding="utf-8"?>
<p:tagLst xmlns:a="http://schemas.openxmlformats.org/drawingml/2006/main" xmlns:r="http://schemas.openxmlformats.org/officeDocument/2006/relationships" xmlns:p="http://schemas.openxmlformats.org/presentationml/2006/main">
  <p:tag name="DUPLICATEID" val="20d0890362374d9ba114c971fb58643c"/>
</p:tagLst>
</file>

<file path=ppt/tags/tag17.xml><?xml version="1.0" encoding="utf-8"?>
<p:tagLst xmlns:a="http://schemas.openxmlformats.org/drawingml/2006/main" xmlns:r="http://schemas.openxmlformats.org/officeDocument/2006/relationships" xmlns:p="http://schemas.openxmlformats.org/presentationml/2006/main">
  <p:tag name="DUPLICATEID" val="ad8d798c09c740a0bd1f29ed7d6ea310"/>
</p:tagLst>
</file>

<file path=ppt/tags/tag18.xml><?xml version="1.0" encoding="utf-8"?>
<p:tagLst xmlns:a="http://schemas.openxmlformats.org/drawingml/2006/main" xmlns:r="http://schemas.openxmlformats.org/officeDocument/2006/relationships" xmlns:p="http://schemas.openxmlformats.org/presentationml/2006/main">
  <p:tag name="DUPLICATEID" val="185864998c6a453da29477bad2a5e01e"/>
</p:tagLst>
</file>

<file path=ppt/tags/tag19.xml><?xml version="1.0" encoding="utf-8"?>
<p:tagLst xmlns:a="http://schemas.openxmlformats.org/drawingml/2006/main" xmlns:r="http://schemas.openxmlformats.org/officeDocument/2006/relationships" xmlns:p="http://schemas.openxmlformats.org/presentationml/2006/main">
  <p:tag name="DUPLICATEID" val="2df81285760c40bf95e0ad29d89e67b4"/>
</p:tagLst>
</file>

<file path=ppt/tags/tag2.xml><?xml version="1.0" encoding="utf-8"?>
<p:tagLst xmlns:a="http://schemas.openxmlformats.org/drawingml/2006/main" xmlns:r="http://schemas.openxmlformats.org/officeDocument/2006/relationships" xmlns:p="http://schemas.openxmlformats.org/presentationml/2006/main">
  <p:tag name="DUPLICATEID" val="4fe7b298938c4a87a090f0b8105cfe24"/>
</p:tagLst>
</file>

<file path=ppt/tags/tag20.xml><?xml version="1.0" encoding="utf-8"?>
<p:tagLst xmlns:a="http://schemas.openxmlformats.org/drawingml/2006/main" xmlns:r="http://schemas.openxmlformats.org/officeDocument/2006/relationships" xmlns:p="http://schemas.openxmlformats.org/presentationml/2006/main">
  <p:tag name="DUPLICATEID" val="5a236d041bef4f579789575a86e45528"/>
</p:tagLst>
</file>

<file path=ppt/tags/tag21.xml><?xml version="1.0" encoding="utf-8"?>
<p:tagLst xmlns:a="http://schemas.openxmlformats.org/drawingml/2006/main" xmlns:r="http://schemas.openxmlformats.org/officeDocument/2006/relationships" xmlns:p="http://schemas.openxmlformats.org/presentationml/2006/main">
  <p:tag name="DUPLICATEID" val="2df81285760c40bf95e0ad29d89e67b4"/>
</p:tagLst>
</file>

<file path=ppt/tags/tag22.xml><?xml version="1.0" encoding="utf-8"?>
<p:tagLst xmlns:a="http://schemas.openxmlformats.org/drawingml/2006/main" xmlns:r="http://schemas.openxmlformats.org/officeDocument/2006/relationships" xmlns:p="http://schemas.openxmlformats.org/presentationml/2006/main">
  <p:tag name="DUPLICATEID" val="8a62b64483a541aca082953c54988b0d"/>
</p:tagLst>
</file>

<file path=ppt/tags/tag23.xml><?xml version="1.0" encoding="utf-8"?>
<p:tagLst xmlns:a="http://schemas.openxmlformats.org/drawingml/2006/main" xmlns:r="http://schemas.openxmlformats.org/officeDocument/2006/relationships" xmlns:p="http://schemas.openxmlformats.org/presentationml/2006/main">
  <p:tag name="DUPLICATEID" val="9b71844184044587b5e04f2e51587150"/>
</p:tagLst>
</file>

<file path=ppt/tags/tag24.xml><?xml version="1.0" encoding="utf-8"?>
<p:tagLst xmlns:a="http://schemas.openxmlformats.org/drawingml/2006/main" xmlns:r="http://schemas.openxmlformats.org/officeDocument/2006/relationships" xmlns:p="http://schemas.openxmlformats.org/presentationml/2006/main">
  <p:tag name="DUPLICATEID" val="2645b1ce2ed549558eb3526a7c835e2f"/>
</p:tagLst>
</file>

<file path=ppt/tags/tag25.xml><?xml version="1.0" encoding="utf-8"?>
<p:tagLst xmlns:a="http://schemas.openxmlformats.org/drawingml/2006/main" xmlns:r="http://schemas.openxmlformats.org/officeDocument/2006/relationships" xmlns:p="http://schemas.openxmlformats.org/presentationml/2006/main">
  <p:tag name="DUPLICATEID" val="e38729781ae74be1b753b6ae43f50230"/>
</p:tagLst>
</file>

<file path=ppt/tags/tag26.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27.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28.xml><?xml version="1.0" encoding="utf-8"?>
<p:tagLst xmlns:a="http://schemas.openxmlformats.org/drawingml/2006/main" xmlns:r="http://schemas.openxmlformats.org/officeDocument/2006/relationships" xmlns:p="http://schemas.openxmlformats.org/presentationml/2006/main">
  <p:tag name="DUPLICATEID" val="2645b1ce2ed549558eb3526a7c835e2f"/>
</p:tagLst>
</file>

<file path=ppt/tags/tag29.xml><?xml version="1.0" encoding="utf-8"?>
<p:tagLst xmlns:a="http://schemas.openxmlformats.org/drawingml/2006/main" xmlns:r="http://schemas.openxmlformats.org/officeDocument/2006/relationships" xmlns:p="http://schemas.openxmlformats.org/presentationml/2006/main">
  <p:tag name="DUPLICATEID" val="e38729781ae74be1b753b6ae43f50230"/>
</p:tagLst>
</file>

<file path=ppt/tags/tag3.xml><?xml version="1.0" encoding="utf-8"?>
<p:tagLst xmlns:a="http://schemas.openxmlformats.org/drawingml/2006/main" xmlns:r="http://schemas.openxmlformats.org/officeDocument/2006/relationships" xmlns:p="http://schemas.openxmlformats.org/presentationml/2006/main">
  <p:tag name="DUPLICATEID" val="4fe7b298938c4a87a090f0b8105cfe24"/>
</p:tagLst>
</file>

<file path=ppt/tags/tag30.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31.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32.xml><?xml version="1.0" encoding="utf-8"?>
<p:tagLst xmlns:a="http://schemas.openxmlformats.org/drawingml/2006/main" xmlns:r="http://schemas.openxmlformats.org/officeDocument/2006/relationships" xmlns:p="http://schemas.openxmlformats.org/presentationml/2006/main">
  <p:tag name="DUPLICATEID" val="2645b1ce2ed549558eb3526a7c835e2f"/>
</p:tagLst>
</file>

<file path=ppt/tags/tag33.xml><?xml version="1.0" encoding="utf-8"?>
<p:tagLst xmlns:a="http://schemas.openxmlformats.org/drawingml/2006/main" xmlns:r="http://schemas.openxmlformats.org/officeDocument/2006/relationships" xmlns:p="http://schemas.openxmlformats.org/presentationml/2006/main">
  <p:tag name="DUPLICATEID" val="e38729781ae74be1b753b6ae43f50230"/>
</p:tagLst>
</file>

<file path=ppt/tags/tag34.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35.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36.xml><?xml version="1.0" encoding="utf-8"?>
<p:tagLst xmlns:a="http://schemas.openxmlformats.org/drawingml/2006/main" xmlns:r="http://schemas.openxmlformats.org/officeDocument/2006/relationships" xmlns:p="http://schemas.openxmlformats.org/presentationml/2006/main">
  <p:tag name="DUPLICATEID" val="2645b1ce2ed549558eb3526a7c835e2f"/>
</p:tagLst>
</file>

<file path=ppt/tags/tag37.xml><?xml version="1.0" encoding="utf-8"?>
<p:tagLst xmlns:a="http://schemas.openxmlformats.org/drawingml/2006/main" xmlns:r="http://schemas.openxmlformats.org/officeDocument/2006/relationships" xmlns:p="http://schemas.openxmlformats.org/presentationml/2006/main">
  <p:tag name="DUPLICATEID" val="e38729781ae74be1b753b6ae43f50230"/>
</p:tagLst>
</file>

<file path=ppt/tags/tag38.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39.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4.xml><?xml version="1.0" encoding="utf-8"?>
<p:tagLst xmlns:a="http://schemas.openxmlformats.org/drawingml/2006/main" xmlns:r="http://schemas.openxmlformats.org/officeDocument/2006/relationships" xmlns:p="http://schemas.openxmlformats.org/presentationml/2006/main">
  <p:tag name="DUPLICATEID" val="c05e687218524e58a4c55c8aa2343295"/>
</p:tagLst>
</file>

<file path=ppt/tags/tag5.xml><?xml version="1.0" encoding="utf-8"?>
<p:tagLst xmlns:a="http://schemas.openxmlformats.org/drawingml/2006/main" xmlns:r="http://schemas.openxmlformats.org/officeDocument/2006/relationships" xmlns:p="http://schemas.openxmlformats.org/presentationml/2006/main">
  <p:tag name="CHILD_ITEM_TEXT1" val="&#10;"/>
</p:tagLst>
</file>

<file path=ppt/tags/tag6.xml><?xml version="1.0" encoding="utf-8"?>
<p:tagLst xmlns:a="http://schemas.openxmlformats.org/drawingml/2006/main" xmlns:r="http://schemas.openxmlformats.org/officeDocument/2006/relationships" xmlns:p="http://schemas.openxmlformats.org/presentationml/2006/main">
  <p:tag name="DUPLICATEID" val="0c8148a6f5e5406cbc2b2bf8a01670bc"/>
</p:tagLst>
</file>

<file path=ppt/tags/tag7.xml><?xml version="1.0" encoding="utf-8"?>
<p:tagLst xmlns:a="http://schemas.openxmlformats.org/drawingml/2006/main" xmlns:r="http://schemas.openxmlformats.org/officeDocument/2006/relationships" xmlns:p="http://schemas.openxmlformats.org/presentationml/2006/main">
  <p:tag name="DUPLICATEID" val="ec86966750df4f678ccde0f64b2a25e2"/>
</p:tagLst>
</file>

<file path=ppt/tags/tag8.xml><?xml version="1.0" encoding="utf-8"?>
<p:tagLst xmlns:a="http://schemas.openxmlformats.org/drawingml/2006/main" xmlns:r="http://schemas.openxmlformats.org/officeDocument/2006/relationships" xmlns:p="http://schemas.openxmlformats.org/presentationml/2006/main">
  <p:tag name="CHILD_ITEM_TEXT1" val="&#10;"/>
</p:tagLst>
</file>

<file path=ppt/tags/tag9.xml><?xml version="1.0" encoding="utf-8"?>
<p:tagLst xmlns:a="http://schemas.openxmlformats.org/drawingml/2006/main" xmlns:r="http://schemas.openxmlformats.org/officeDocument/2006/relationships" xmlns:p="http://schemas.openxmlformats.org/presentationml/2006/main">
  <p:tag name="DUPLICATEID" val="51b18ef9d7fb40c1b5c3cc6265e52617"/>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33486</TotalTime>
  <Words>2565</Words>
  <Application>Microsoft Office PowerPoint</Application>
  <PresentationFormat>如螢幕大小 (4:3)</PresentationFormat>
  <Paragraphs>314</Paragraphs>
  <Slides>36</Slides>
  <Notes>0</Notes>
  <HiddenSlides>0</HiddenSlides>
  <MMClips>0</MMClips>
  <ScaleCrop>false</ScaleCrop>
  <HeadingPairs>
    <vt:vector size="6" baseType="variant">
      <vt:variant>
        <vt:lpstr>使用字型</vt:lpstr>
      </vt:variant>
      <vt:variant>
        <vt:i4>13</vt:i4>
      </vt:variant>
      <vt:variant>
        <vt:lpstr>佈景主題</vt:lpstr>
      </vt:variant>
      <vt:variant>
        <vt:i4>2</vt:i4>
      </vt:variant>
      <vt:variant>
        <vt:lpstr>投影片標題</vt:lpstr>
      </vt:variant>
      <vt:variant>
        <vt:i4>36</vt:i4>
      </vt:variant>
    </vt:vector>
  </HeadingPairs>
  <TitlesOfParts>
    <vt:vector size="51" baseType="lpstr">
      <vt:lpstr>Arial Unicode MS</vt:lpstr>
      <vt:lpstr>等线</vt:lpstr>
      <vt:lpstr>맑은 고딕</vt:lpstr>
      <vt:lpstr>宋体</vt:lpstr>
      <vt:lpstr>宋体</vt:lpstr>
      <vt:lpstr>微軟正黑體</vt:lpstr>
      <vt:lpstr>新細明體</vt:lpstr>
      <vt:lpstr>Arial</vt:lpstr>
      <vt:lpstr>Calibri</vt:lpstr>
      <vt:lpstr>Calibri Light</vt:lpstr>
      <vt:lpstr>Times New Roman</vt:lpstr>
      <vt:lpstr>Tw Cen MT</vt:lpstr>
      <vt:lpstr>Wingdings</vt:lpstr>
      <vt:lpstr>Office 佈景主題</vt:lpstr>
      <vt:lpstr>1_Office 佈景主題</vt:lpstr>
      <vt:lpstr>PowerPoint 簡報</vt:lpstr>
      <vt:lpstr>PowerPoint 簡報</vt:lpstr>
      <vt:lpstr>PowerPoint 簡報</vt:lpstr>
      <vt:lpstr>When talking about HIV, what is the first thing that comes to mind?</vt:lpstr>
      <vt:lpstr>PowerPoint 簡報</vt:lpstr>
      <vt:lpstr>Epidemic Status in Taiwan: Unsafe sexual behavior is the major path of transmission</vt:lpstr>
      <vt:lpstr>UNAIDS 90–90–90 Targets 2020</vt:lpstr>
      <vt:lpstr>PowerPoint 簡報</vt:lpstr>
      <vt:lpstr>Do HIV infected people look like ordinary people?</vt:lpstr>
      <vt:lpstr>Does HIV infection mean AIDS?</vt:lpstr>
      <vt:lpstr>What are the routes of HIV transmission?</vt:lpstr>
      <vt:lpstr>PowerPoint 簡報</vt:lpstr>
      <vt:lpstr>Prevention</vt:lpstr>
      <vt:lpstr>Treatment</vt:lpstr>
      <vt:lpstr>PowerPoint 簡報</vt:lpstr>
      <vt:lpstr>PowerPoint 簡報</vt:lpstr>
      <vt:lpstr>Risk of HIV Exposure</vt:lpstr>
      <vt:lpstr>PowerPoint 簡報</vt:lpstr>
      <vt:lpstr>Therefore, caregivers will not be exposed to HIV in ordinary care</vt:lpstr>
      <vt:lpstr>Standard Precaution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PrEP試辦計畫規劃討論會</dc:title>
  <dc:creator>高銓吟</dc:creator>
  <cp:lastModifiedBy>王思穎</cp:lastModifiedBy>
  <cp:revision>2929</cp:revision>
  <cp:lastPrinted>2020-03-02T05:49:07Z</cp:lastPrinted>
  <dcterms:created xsi:type="dcterms:W3CDTF">2016-05-25T03:02:31Z</dcterms:created>
  <dcterms:modified xsi:type="dcterms:W3CDTF">2020-03-09T02:30:02Z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PO2017010_V1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FAFDB274-A52E-4235-3F6B-5D78653F7061</vt:lpwstr>
  </property>
  <property fmtid="{D5CDD505-2E9C-101B-9397-08002B2CF9AE}" pid="6" name="ArticulateProjectFull">
    <vt:lpwstr>D:\詹容備份資料\PO2017010_疾管署-1門串流課程製作\03簡報美化\V4\PO2017010_V4.ppta</vt:lpwstr>
  </property>
</Properties>
</file>