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4" r:id="rId3"/>
    <p:sldId id="273" r:id="rId4"/>
    <p:sldId id="271" r:id="rId5"/>
    <p:sldId id="272" r:id="rId6"/>
    <p:sldId id="261" r:id="rId7"/>
    <p:sldId id="264" r:id="rId8"/>
    <p:sldId id="265" r:id="rId9"/>
    <p:sldId id="256" r:id="rId10"/>
    <p:sldId id="266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049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04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638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592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94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287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26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29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07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13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51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3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876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8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8" y="191193"/>
            <a:ext cx="8745799" cy="6559349"/>
          </a:xfrm>
        </p:spPr>
      </p:pic>
    </p:spTree>
    <p:extLst>
      <p:ext uri="{BB962C8B-B14F-4D97-AF65-F5344CB8AC3E}">
        <p14:creationId xmlns:p14="http://schemas.microsoft.com/office/powerpoint/2010/main" val="3268133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462"/>
            <a:ext cx="9144000" cy="514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3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907"/>
            <a:ext cx="9289789" cy="5103690"/>
          </a:xfrm>
        </p:spPr>
      </p:pic>
    </p:spTree>
    <p:extLst>
      <p:ext uri="{BB962C8B-B14F-4D97-AF65-F5344CB8AC3E}">
        <p14:creationId xmlns:p14="http://schemas.microsoft.com/office/powerpoint/2010/main" val="389455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55765"/>
            <a:ext cx="6816335" cy="6707159"/>
          </a:xfrm>
        </p:spPr>
      </p:pic>
    </p:spTree>
    <p:extLst>
      <p:ext uri="{BB962C8B-B14F-4D97-AF65-F5344CB8AC3E}">
        <p14:creationId xmlns:p14="http://schemas.microsoft.com/office/powerpoint/2010/main" val="268515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35" y="0"/>
            <a:ext cx="6858002" cy="6858002"/>
          </a:xfrm>
        </p:spPr>
      </p:pic>
    </p:spTree>
    <p:extLst>
      <p:ext uri="{BB962C8B-B14F-4D97-AF65-F5344CB8AC3E}">
        <p14:creationId xmlns:p14="http://schemas.microsoft.com/office/powerpoint/2010/main" val="91090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" y="33248"/>
            <a:ext cx="9072206" cy="6804155"/>
          </a:xfrm>
        </p:spPr>
      </p:pic>
    </p:spTree>
    <p:extLst>
      <p:ext uri="{BB962C8B-B14F-4D97-AF65-F5344CB8AC3E}">
        <p14:creationId xmlns:p14="http://schemas.microsoft.com/office/powerpoint/2010/main" val="3491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89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82" y="0"/>
            <a:ext cx="4866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81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762" y="20050"/>
            <a:ext cx="4852373" cy="6837949"/>
          </a:xfrm>
        </p:spPr>
      </p:pic>
    </p:spTree>
    <p:extLst>
      <p:ext uri="{BB962C8B-B14F-4D97-AF65-F5344CB8AC3E}">
        <p14:creationId xmlns:p14="http://schemas.microsoft.com/office/powerpoint/2010/main" val="2128945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996"/>
            <a:ext cx="9141423" cy="240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8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0</Words>
  <Application>Microsoft Office PowerPoint</Application>
  <PresentationFormat>如螢幕大小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張靜琳</dc:creator>
  <cp:lastModifiedBy>張靜琳</cp:lastModifiedBy>
  <cp:revision>11</cp:revision>
  <dcterms:created xsi:type="dcterms:W3CDTF">2020-03-03T08:08:26Z</dcterms:created>
  <dcterms:modified xsi:type="dcterms:W3CDTF">2020-03-16T03:07:35Z</dcterms:modified>
</cp:coreProperties>
</file>