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79" r:id="rId3"/>
    <p:sldId id="280" r:id="rId4"/>
    <p:sldId id="281" r:id="rId5"/>
    <p:sldId id="278" r:id="rId6"/>
    <p:sldId id="277" r:id="rId7"/>
    <p:sldId id="276" r:id="rId8"/>
    <p:sldId id="264" r:id="rId9"/>
    <p:sldId id="265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5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29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60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77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52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41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62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6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07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12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42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88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9" y="65895"/>
            <a:ext cx="8687022" cy="6783792"/>
          </a:xfrm>
        </p:spPr>
      </p:pic>
    </p:spTree>
    <p:extLst>
      <p:ext uri="{BB962C8B-B14F-4D97-AF65-F5344CB8AC3E}">
        <p14:creationId xmlns:p14="http://schemas.microsoft.com/office/powerpoint/2010/main" val="20944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6247"/>
            <a:ext cx="9078307" cy="23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6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9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2" y="1479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>
                <a:latin typeface="Arial" panose="020B0604020202020204" pitchFamily="34" charset="0"/>
              </a:rPr>
              <a:t/>
            </a:r>
            <a:br>
              <a:rPr lang="zh-TW" altLang="zh-TW">
                <a:latin typeface="Arial" panose="020B0604020202020204" pitchFamily="34" charset="0"/>
              </a:rPr>
            </a:br>
            <a:endParaRPr lang="zh-TW" altLang="zh-TW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>
              <a:latin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370"/>
            <a:ext cx="9144000" cy="514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1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15" y="4844"/>
            <a:ext cx="4847353" cy="6853156"/>
          </a:xfrm>
        </p:spPr>
      </p:pic>
    </p:spTree>
    <p:extLst>
      <p:ext uri="{BB962C8B-B14F-4D97-AF65-F5344CB8AC3E}">
        <p14:creationId xmlns:p14="http://schemas.microsoft.com/office/powerpoint/2010/main" val="121227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53" y="897772"/>
            <a:ext cx="9312496" cy="5237625"/>
          </a:xfrm>
        </p:spPr>
      </p:pic>
    </p:spTree>
    <p:extLst>
      <p:ext uri="{BB962C8B-B14F-4D97-AF65-F5344CB8AC3E}">
        <p14:creationId xmlns:p14="http://schemas.microsoft.com/office/powerpoint/2010/main" val="342849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000"/>
            <a:ext cx="9144000" cy="5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7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68" y="0"/>
            <a:ext cx="3857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-4159"/>
            <a:ext cx="6862159" cy="68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1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7873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99" y="0"/>
            <a:ext cx="486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8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1" y="83127"/>
            <a:ext cx="8933409" cy="67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8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1</Words>
  <Application>Microsoft Office PowerPoint</Application>
  <PresentationFormat>如螢幕大小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張靜琳</dc:creator>
  <cp:lastModifiedBy>張靜琳</cp:lastModifiedBy>
  <cp:revision>15</cp:revision>
  <dcterms:created xsi:type="dcterms:W3CDTF">2020-03-03T08:08:26Z</dcterms:created>
  <dcterms:modified xsi:type="dcterms:W3CDTF">2020-03-16T03:09:04Z</dcterms:modified>
</cp:coreProperties>
</file>