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77" r:id="rId3"/>
    <p:sldId id="279" r:id="rId4"/>
    <p:sldId id="278" r:id="rId5"/>
    <p:sldId id="276" r:id="rId6"/>
    <p:sldId id="275" r:id="rId7"/>
    <p:sldId id="273" r:id="rId8"/>
    <p:sldId id="264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81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13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80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49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12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96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074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30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74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17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62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E6E75-2AF0-4216-9EF7-DBDDFCA78ECC}" type="datetimeFigureOut">
              <a:rPr lang="zh-TW" altLang="en-US" smtClean="0"/>
              <a:t>2020/3/16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68A7D-E08B-4886-AE0E-2A0DBBEBF5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351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-60261"/>
            <a:ext cx="8840000" cy="6918261"/>
          </a:xfrm>
        </p:spPr>
      </p:pic>
    </p:spTree>
    <p:extLst>
      <p:ext uri="{BB962C8B-B14F-4D97-AF65-F5344CB8AC3E}">
        <p14:creationId xmlns:p14="http://schemas.microsoft.com/office/powerpoint/2010/main" val="298470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52402" y="1766722"/>
          <a:ext cx="8791303" cy="481638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88126">
                  <a:extLst>
                    <a:ext uri="{9D8B030D-6E8A-4147-A177-3AD203B41FA5}">
                      <a16:colId xmlns:a16="http://schemas.microsoft.com/office/drawing/2014/main" val="1271745281"/>
                    </a:ext>
                  </a:extLst>
                </a:gridCol>
                <a:gridCol w="2490651">
                  <a:extLst>
                    <a:ext uri="{9D8B030D-6E8A-4147-A177-3AD203B41FA5}">
                      <a16:colId xmlns:a16="http://schemas.microsoft.com/office/drawing/2014/main" val="3786311996"/>
                    </a:ext>
                  </a:extLst>
                </a:gridCol>
                <a:gridCol w="4232366">
                  <a:extLst>
                    <a:ext uri="{9D8B030D-6E8A-4147-A177-3AD203B41FA5}">
                      <a16:colId xmlns:a16="http://schemas.microsoft.com/office/drawing/2014/main" val="402150435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778800584"/>
                    </a:ext>
                  </a:extLst>
                </a:gridCol>
              </a:tblGrid>
              <a:tr h="276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item</a:t>
                      </a:r>
                      <a:endParaRPr lang="zh-TW" sz="12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對象</a:t>
                      </a:r>
                      <a:endParaRPr lang="zh-TW" sz="12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規定</a:t>
                      </a:r>
                      <a:endParaRPr lang="zh-TW" sz="12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罰則</a:t>
                      </a:r>
                      <a:endParaRPr lang="zh-TW" sz="12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581466"/>
                  </a:ext>
                </a:extLst>
              </a:tr>
              <a:tr h="155360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 smtClean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自我健康管理</a:t>
                      </a:r>
                      <a:endParaRPr lang="zh-TW" altLang="zh-TW" sz="12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申請赴港澳獲准者</a:t>
                      </a:r>
                      <a:endParaRPr lang="en-US" altLang="zh-TW" sz="1200" kern="100" dirty="0" smtClean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通報個案但檢驗呈現陰性或已解除隔離者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天內應避免外出，如需外出必須全程佩戴外科口罩。</a:t>
                      </a:r>
                      <a:endParaRPr lang="en-US" altLang="zh-TW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落實呼吸道衛生及</a:t>
                      </a: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咳嗽禮節。</a:t>
                      </a:r>
                      <a:endParaRPr lang="zh-TW" altLang="zh-TW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每天早晚各量</a:t>
                      </a: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一次體溫。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出現不適症狀，打</a:t>
                      </a:r>
                      <a:r>
                        <a:rPr lang="en-US" altLang="zh-TW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1922</a:t>
                      </a: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專線依指示就醫。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無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157327"/>
                  </a:ext>
                </a:extLst>
              </a:tr>
              <a:tr h="1493284">
                <a:tc>
                  <a:txBody>
                    <a:bodyPr/>
                    <a:lstStyle/>
                    <a:p>
                      <a:pPr lvl="0" algn="ctr" defTabSz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TW" altLang="en-US" sz="1200" b="1" dirty="0" smtClean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居家檢疫</a:t>
                      </a:r>
                      <a:endParaRPr lang="en-US" altLang="zh-TW" sz="12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具陸、港、澳旅遊史</a:t>
                      </a:r>
                      <a:r>
                        <a:rPr lang="en-US" altLang="zh-TW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含轉機</a:t>
                      </a:r>
                      <a:r>
                        <a:rPr lang="en-US" altLang="zh-TW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者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天內須留在家中或指定地點，不得外出或出國，禁搭大眾運具</a:t>
                      </a:r>
                      <a:endParaRPr lang="en-US" altLang="zh-TW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每天早晚各量一次體溫。</a:t>
                      </a:r>
                      <a:endParaRPr lang="zh-TW" altLang="zh-TW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有疑似症狀不得自行就醫，需由衛生單位安排就診。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罰</a:t>
                      </a:r>
                      <a:r>
                        <a:rPr lang="en-US" altLang="zh-TW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10-100</a:t>
                      </a: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萬元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28102"/>
                  </a:ext>
                </a:extLst>
              </a:tr>
              <a:tr h="14932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 smtClean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居家隔離</a:t>
                      </a:r>
                      <a:endParaRPr lang="th-TH" altLang="zh-TW" sz="1200" b="1" dirty="0">
                        <a:solidFill>
                          <a:srgbClr val="FFFF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確診個案接觸者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天內須留在家中或指定地點，不得外出或出國，禁搭大眾運具。</a:t>
                      </a:r>
                      <a:endParaRPr lang="en-US" altLang="zh-TW" sz="1200" kern="100" dirty="0" smtClean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每天早晚各量</a:t>
                      </a: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一次體溫。</a:t>
                      </a:r>
                      <a:endParaRPr lang="en-US" altLang="zh-TW" sz="1200" kern="100" dirty="0" smtClean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有疑似症狀不得自行就醫，需由衛生單位安排就診。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罰</a:t>
                      </a:r>
                      <a:r>
                        <a:rPr lang="en-US" altLang="zh-TW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20-100</a:t>
                      </a:r>
                      <a:r>
                        <a:rPr lang="zh-TW" altLang="en-US" sz="1200" kern="100" dirty="0" smtClean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萬元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166141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833559" y="561482"/>
            <a:ext cx="1983186" cy="4086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居家隔離</a:t>
            </a:r>
            <a:endParaRPr lang="th-TH" altLang="zh-TW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916443" y="557246"/>
            <a:ext cx="2719796" cy="4086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居家檢疫</a:t>
            </a:r>
            <a:endParaRPr lang="en-US" altLang="zh-TW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833560" y="1102075"/>
            <a:ext cx="4802681" cy="4086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自我健康管理</a:t>
            </a:r>
            <a:endParaRPr lang="zh-TW" altLang="zh-TW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339045" y="207136"/>
            <a:ext cx="1653951" cy="144833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0" name="文字方塊 2"/>
          <p:cNvSpPr txBox="1">
            <a:spLocks noChangeArrowheads="1"/>
          </p:cNvSpPr>
          <p:nvPr/>
        </p:nvSpPr>
        <p:spPr bwMode="auto">
          <a:xfrm>
            <a:off x="496688" y="488440"/>
            <a:ext cx="1338628" cy="9548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防疫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便利貼</a:t>
            </a:r>
            <a:endParaRPr lang="zh-TW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10800" y="255398"/>
            <a:ext cx="1510409" cy="1362407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52402" y="147935"/>
            <a:ext cx="1847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>
                <a:latin typeface="Arial" panose="020B0604020202020204" pitchFamily="34" charset="0"/>
              </a:rPr>
              <a:t/>
            </a:r>
            <a:br>
              <a:rPr lang="zh-TW" altLang="zh-TW">
                <a:latin typeface="Arial" panose="020B0604020202020204" pitchFamily="34" charset="0"/>
              </a:rPr>
            </a:br>
            <a:endParaRPr lang="zh-TW" altLang="zh-TW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00422" y="511001"/>
            <a:ext cx="1425711" cy="548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</a:pPr>
            <a:r>
              <a:rPr lang="zh-TW" altLang="en-US" sz="3600" dirty="0"/>
              <a:t>何謂</a:t>
            </a:r>
            <a:endParaRPr lang="zh-TW" altLang="en-US" sz="4800" dirty="0">
              <a:latin typeface="Calibri" panose="020F0502020204030204" pitchFamily="34" charset="0"/>
              <a:ea typeface="DengXian"/>
              <a:cs typeface="Cordia New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404063" y="6829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中文版</a:t>
            </a:r>
          </a:p>
        </p:txBody>
      </p:sp>
    </p:spTree>
    <p:extLst>
      <p:ext uri="{BB962C8B-B14F-4D97-AF65-F5344CB8AC3E}">
        <p14:creationId xmlns:p14="http://schemas.microsoft.com/office/powerpoint/2010/main" val="26442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" y="964276"/>
            <a:ext cx="9144133" cy="5146185"/>
          </a:xfrm>
        </p:spPr>
      </p:pic>
    </p:spTree>
    <p:extLst>
      <p:ext uri="{BB962C8B-B14F-4D97-AF65-F5344CB8AC3E}">
        <p14:creationId xmlns:p14="http://schemas.microsoft.com/office/powerpoint/2010/main" val="27855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338"/>
            <a:ext cx="9155075" cy="5154498"/>
          </a:xfrm>
        </p:spPr>
      </p:pic>
    </p:spTree>
    <p:extLst>
      <p:ext uri="{BB962C8B-B14F-4D97-AF65-F5344CB8AC3E}">
        <p14:creationId xmlns:p14="http://schemas.microsoft.com/office/powerpoint/2010/main" val="244706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www.cdc.gov.tw/Uploads/Files/13d97db3-9f9c-407c-a056-12586db2b2d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18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8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dc.gov.tw/Uploads/Files/666e9134-faa8-4846-877c-443a33ec9c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59" y="-98051"/>
            <a:ext cx="7004179" cy="700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6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23"/>
            <a:ext cx="9144000" cy="645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0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58" y="-16626"/>
            <a:ext cx="6874626" cy="68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0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61257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875" y="-8919"/>
            <a:ext cx="4872931" cy="6866919"/>
          </a:xfrm>
        </p:spPr>
      </p:pic>
    </p:spTree>
    <p:extLst>
      <p:ext uri="{BB962C8B-B14F-4D97-AF65-F5344CB8AC3E}">
        <p14:creationId xmlns:p14="http://schemas.microsoft.com/office/powerpoint/2010/main" val="35438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1184"/>
            <a:ext cx="9141429" cy="240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191</Words>
  <Application>Microsoft Office PowerPoint</Application>
  <PresentationFormat>如螢幕大小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1" baseType="lpstr">
      <vt:lpstr>Cordia New</vt:lpstr>
      <vt:lpstr>DengXian</vt:lpstr>
      <vt:lpstr>微軟正黑體</vt:lpstr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張靜琳</dc:creator>
  <cp:lastModifiedBy>張靜琳</cp:lastModifiedBy>
  <cp:revision>14</cp:revision>
  <dcterms:created xsi:type="dcterms:W3CDTF">2020-03-03T08:08:26Z</dcterms:created>
  <dcterms:modified xsi:type="dcterms:W3CDTF">2020-03-16T03:10:08Z</dcterms:modified>
</cp:coreProperties>
</file>